
<file path=[Content_Types].xml><?xml version="1.0" encoding="utf-8"?>
<Types xmlns="http://schemas.openxmlformats.org/package/2006/content-types">
  <Default Extension="jpeg" ContentType="image/jpeg"/>
  <Default Extension="JPG" ContentType="image/.jp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3" Type="http://schemas.openxmlformats.org/package/2006/relationships/metadata/core-properties" Target="docProps/core.xml"/><Relationship Id="rId2" Type="http://schemas.openxmlformats.org/officeDocument/2006/relationships/extended-properties" Target="docProps/app.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67" r:id="rId4"/>
    <p:sldId id="268" r:id="rId5"/>
    <p:sldId id="257" r:id="rId6"/>
    <p:sldId id="258" r:id="rId7"/>
    <p:sldId id="263" r:id="rId8"/>
    <p:sldId id="264" r:id="rId9"/>
    <p:sldId id="265" r:id="rId10"/>
  </p:sldIdLst>
  <p:sldSz cx="12192000" cy="6858000"/>
  <p:notesSz cx="6858000" cy="9144000"/>
  <p:custDataLst>
    <p:tags r:id="rId14"/>
  </p:custDataLst>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95" userDrawn="1">
          <p15:clr>
            <a:srgbClr val="A4A3A4"/>
          </p15:clr>
        </p15:guide>
        <p15:guide id="2" pos="3821"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D9D9D9"/>
    <a:srgbClr val="FFFFFF"/>
    <a:srgbClr val="DCDCDC"/>
    <a:srgbClr val="F0F0F0"/>
    <a:srgbClr val="E6E6E6"/>
    <a:srgbClr val="C8C8C8"/>
    <a:srgbClr val="FAFAFA"/>
    <a:srgbClr val="BEBEB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3778" autoAdjust="0"/>
    <p:restoredTop sz="94660"/>
  </p:normalViewPr>
  <p:slideViewPr>
    <p:cSldViewPr snapToGrid="0" showGuides="1">
      <p:cViewPr varScale="1">
        <p:scale>
          <a:sx n="81" d="100"/>
          <a:sy n="81" d="100"/>
        </p:scale>
        <p:origin x="72" y="202"/>
      </p:cViewPr>
      <p:guideLst>
        <p:guide orient="horz" pos="2195"/>
        <p:guide pos="3821"/>
      </p:guideLst>
    </p:cSldViewPr>
  </p:slideViewPr>
  <p:notesTextViewPr>
    <p:cViewPr>
      <p:scale>
        <a:sx n="3" d="2"/>
        <a:sy n="3" d="2"/>
      </p:scale>
      <p:origin x="0" y="0"/>
    </p:cViewPr>
  </p:notesTextViewPr>
  <p:notesViewPr>
    <p:cSldViewPr snapToGrid="0">
      <p:cViewPr varScale="1">
        <p:scale>
          <a:sx n="92" d="100"/>
          <a:sy n="92" d="100"/>
        </p:scale>
        <p:origin x="2550" y="102"/>
      </p:cViewPr>
      <p:guideLst/>
    </p:cSldViewPr>
  </p:notes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 Type="http://schemas.openxmlformats.org/officeDocument/2006/relationships/slide" Target="slides/slide1.xml"/><Relationship Id="rId2" Type="http://schemas.openxmlformats.org/officeDocument/2006/relationships/theme" Target="theme/theme1.xml"/><Relationship Id="rId14" Type="http://schemas.openxmlformats.org/officeDocument/2006/relationships/tags" Target="tags/tag71.xml"/><Relationship Id="rId13" Type="http://schemas.openxmlformats.org/officeDocument/2006/relationships/tableStyles" Target="tableStyles.xml"/><Relationship Id="rId12" Type="http://schemas.openxmlformats.org/officeDocument/2006/relationships/viewProps" Target="viewProps.xml"/><Relationship Id="rId11" Type="http://schemas.openxmlformats.org/officeDocument/2006/relationships/presProps" Target="presProps.xml"/><Relationship Id="rId10" Type="http://schemas.openxmlformats.org/officeDocument/2006/relationships/slide" Target="slides/slide8.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6" Type="http://schemas.openxmlformats.org/officeDocument/2006/relationships/tags" Target="../tags/tag5.xml"/><Relationship Id="rId5" Type="http://schemas.openxmlformats.org/officeDocument/2006/relationships/tags" Target="../tags/tag4.xml"/><Relationship Id="rId4" Type="http://schemas.openxmlformats.org/officeDocument/2006/relationships/tags" Target="../tags/tag3.xml"/><Relationship Id="rId3" Type="http://schemas.openxmlformats.org/officeDocument/2006/relationships/tags" Target="../tags/tag2.xml"/><Relationship Id="rId2" Type="http://schemas.openxmlformats.org/officeDocument/2006/relationships/tags" Target="../tags/tag1.xml"/><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5" Type="http://schemas.openxmlformats.org/officeDocument/2006/relationships/tags" Target="../tags/tag51.xml"/><Relationship Id="rId4" Type="http://schemas.openxmlformats.org/officeDocument/2006/relationships/tags" Target="../tags/tag50.xml"/><Relationship Id="rId3" Type="http://schemas.openxmlformats.org/officeDocument/2006/relationships/tags" Target="../tags/tag49.xml"/><Relationship Id="rId2" Type="http://schemas.openxmlformats.org/officeDocument/2006/relationships/tags" Target="../tags/tag48.xml"/><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6" Type="http://schemas.openxmlformats.org/officeDocument/2006/relationships/tags" Target="../tags/tag56.xml"/><Relationship Id="rId5" Type="http://schemas.openxmlformats.org/officeDocument/2006/relationships/tags" Target="../tags/tag55.xml"/><Relationship Id="rId4" Type="http://schemas.openxmlformats.org/officeDocument/2006/relationships/tags" Target="../tags/tag54.xml"/><Relationship Id="rId3" Type="http://schemas.openxmlformats.org/officeDocument/2006/relationships/tags" Target="../tags/tag53.xml"/><Relationship Id="rId2" Type="http://schemas.openxmlformats.org/officeDocument/2006/relationships/tags" Target="../tags/tag52.xml"/><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6" Type="http://schemas.openxmlformats.org/officeDocument/2006/relationships/tags" Target="../tags/tag10.xml"/><Relationship Id="rId5" Type="http://schemas.openxmlformats.org/officeDocument/2006/relationships/tags" Target="../tags/tag9.xml"/><Relationship Id="rId4" Type="http://schemas.openxmlformats.org/officeDocument/2006/relationships/tags" Target="../tags/tag8.xml"/><Relationship Id="rId3" Type="http://schemas.openxmlformats.org/officeDocument/2006/relationships/tags" Target="../tags/tag7.xml"/><Relationship Id="rId2" Type="http://schemas.openxmlformats.org/officeDocument/2006/relationships/tags" Target="../tags/tag6.xml"/><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6" Type="http://schemas.openxmlformats.org/officeDocument/2006/relationships/tags" Target="../tags/tag15.xml"/><Relationship Id="rId5" Type="http://schemas.openxmlformats.org/officeDocument/2006/relationships/tags" Target="../tags/tag14.xml"/><Relationship Id="rId4" Type="http://schemas.openxmlformats.org/officeDocument/2006/relationships/tags" Target="../tags/tag13.xml"/><Relationship Id="rId3" Type="http://schemas.openxmlformats.org/officeDocument/2006/relationships/tags" Target="../tags/tag12.xml"/><Relationship Id="rId2" Type="http://schemas.openxmlformats.org/officeDocument/2006/relationships/tags" Target="../tags/tag11.xml"/><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7" Type="http://schemas.openxmlformats.org/officeDocument/2006/relationships/tags" Target="../tags/tag21.xml"/><Relationship Id="rId6" Type="http://schemas.openxmlformats.org/officeDocument/2006/relationships/tags" Target="../tags/tag20.xml"/><Relationship Id="rId5" Type="http://schemas.openxmlformats.org/officeDocument/2006/relationships/tags" Target="../tags/tag19.xml"/><Relationship Id="rId4" Type="http://schemas.openxmlformats.org/officeDocument/2006/relationships/tags" Target="../tags/tag18.xml"/><Relationship Id="rId3" Type="http://schemas.openxmlformats.org/officeDocument/2006/relationships/tags" Target="../tags/tag17.xml"/><Relationship Id="rId2" Type="http://schemas.openxmlformats.org/officeDocument/2006/relationships/tags" Target="../tags/tag16.xml"/><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9" Type="http://schemas.openxmlformats.org/officeDocument/2006/relationships/tags" Target="../tags/tag29.xml"/><Relationship Id="rId8" Type="http://schemas.openxmlformats.org/officeDocument/2006/relationships/tags" Target="../tags/tag28.xml"/><Relationship Id="rId7" Type="http://schemas.openxmlformats.org/officeDocument/2006/relationships/tags" Target="../tags/tag27.xml"/><Relationship Id="rId6" Type="http://schemas.openxmlformats.org/officeDocument/2006/relationships/tags" Target="../tags/tag26.xml"/><Relationship Id="rId5" Type="http://schemas.openxmlformats.org/officeDocument/2006/relationships/tags" Target="../tags/tag25.xml"/><Relationship Id="rId4" Type="http://schemas.openxmlformats.org/officeDocument/2006/relationships/tags" Target="../tags/tag24.xml"/><Relationship Id="rId3" Type="http://schemas.openxmlformats.org/officeDocument/2006/relationships/tags" Target="../tags/tag23.xml"/><Relationship Id="rId2" Type="http://schemas.openxmlformats.org/officeDocument/2006/relationships/tags" Target="../tags/tag22.xml"/><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5" Type="http://schemas.openxmlformats.org/officeDocument/2006/relationships/tags" Target="../tags/tag33.xml"/><Relationship Id="rId4" Type="http://schemas.openxmlformats.org/officeDocument/2006/relationships/tags" Target="../tags/tag32.xml"/><Relationship Id="rId3" Type="http://schemas.openxmlformats.org/officeDocument/2006/relationships/tags" Target="../tags/tag31.xml"/><Relationship Id="rId2" Type="http://schemas.openxmlformats.org/officeDocument/2006/relationships/tags" Target="../tags/tag30.xml"/><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4" Type="http://schemas.openxmlformats.org/officeDocument/2006/relationships/tags" Target="../tags/tag36.xml"/><Relationship Id="rId3" Type="http://schemas.openxmlformats.org/officeDocument/2006/relationships/tags" Target="../tags/tag35.xml"/><Relationship Id="rId2" Type="http://schemas.openxmlformats.org/officeDocument/2006/relationships/tags" Target="../tags/tag34.xml"/><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7" Type="http://schemas.openxmlformats.org/officeDocument/2006/relationships/tags" Target="../tags/tag42.xml"/><Relationship Id="rId6" Type="http://schemas.openxmlformats.org/officeDocument/2006/relationships/tags" Target="../tags/tag41.xml"/><Relationship Id="rId5" Type="http://schemas.openxmlformats.org/officeDocument/2006/relationships/tags" Target="../tags/tag40.xml"/><Relationship Id="rId4" Type="http://schemas.openxmlformats.org/officeDocument/2006/relationships/tags" Target="../tags/tag39.xml"/><Relationship Id="rId3" Type="http://schemas.openxmlformats.org/officeDocument/2006/relationships/tags" Target="../tags/tag38.xml"/><Relationship Id="rId2" Type="http://schemas.openxmlformats.org/officeDocument/2006/relationships/tags" Target="../tags/tag37.xml"/><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6" Type="http://schemas.openxmlformats.org/officeDocument/2006/relationships/tags" Target="../tags/tag47.xml"/><Relationship Id="rId5" Type="http://schemas.openxmlformats.org/officeDocument/2006/relationships/tags" Target="../tags/tag46.xml"/><Relationship Id="rId4" Type="http://schemas.openxmlformats.org/officeDocument/2006/relationships/tags" Target="../tags/tag45.xml"/><Relationship Id="rId3" Type="http://schemas.openxmlformats.org/officeDocument/2006/relationships/tags" Target="../tags/tag44.xml"/><Relationship Id="rId2" Type="http://schemas.openxmlformats.org/officeDocument/2006/relationships/tags" Target="../tags/tag43.xml"/><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custDataLst>
              <p:tags r:id="rId2"/>
            </p:custDataLst>
          </p:nvPr>
        </p:nvSpPr>
        <p:spPr>
          <a:xfrm>
            <a:off x="1198800" y="914400"/>
            <a:ext cx="9799200" cy="2570400"/>
          </a:xfrm>
        </p:spPr>
        <p:txBody>
          <a:bodyPr lIns="90000" tIns="46800" rIns="90000" bIns="46800" anchor="b" anchorCtr="0">
            <a:normAutofit/>
          </a:bodyPr>
          <a:lstStyle>
            <a:lvl1pPr algn="ctr">
              <a:defRPr sz="6000"/>
            </a:lvl1pPr>
          </a:lstStyle>
          <a:p>
            <a:r>
              <a:rPr lang="zh-CN" altLang="en-US" dirty="0"/>
              <a:t>单击此处编辑母版标题样式</a:t>
            </a:r>
            <a:endParaRPr lang="zh-CN" altLang="en-US" dirty="0"/>
          </a:p>
        </p:txBody>
      </p:sp>
      <p:sp>
        <p:nvSpPr>
          <p:cNvPr id="3" name="副标题 2"/>
          <p:cNvSpPr>
            <a:spLocks noGrp="1"/>
          </p:cNvSpPr>
          <p:nvPr>
            <p:ph type="subTitle" idx="1"/>
            <p:custDataLst>
              <p:tags r:id="rId3"/>
            </p:custDataLst>
          </p:nvPr>
        </p:nvSpPr>
        <p:spPr>
          <a:xfrm>
            <a:off x="1198800" y="3560400"/>
            <a:ext cx="9799200" cy="1472400"/>
          </a:xfrm>
        </p:spPr>
        <p:txBody>
          <a:bodyPr lIns="90000" tIns="46800" rIns="90000" bIns="46800">
            <a:normAutofit/>
          </a:bodyPr>
          <a:lstStyle>
            <a:lvl1pPr marL="0" indent="0" algn="ctr">
              <a:lnSpc>
                <a:spcPct val="110000"/>
              </a:lnSpc>
              <a:buNone/>
              <a:defRPr sz="2400" spc="200">
                <a:uFillTx/>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dirty="0"/>
              <a:t>单击此处编辑母版副标题样式</a:t>
            </a:r>
            <a:endParaRPr lang="zh-CN" altLang="en-US" dirty="0"/>
          </a:p>
        </p:txBody>
      </p:sp>
      <p:sp>
        <p:nvSpPr>
          <p:cNvPr id="16" name="日期占位符 15"/>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17" name="页脚占位符 16"/>
          <p:cNvSpPr>
            <a:spLocks noGrp="1"/>
          </p:cNvSpPr>
          <p:nvPr>
            <p:ph type="ftr" sz="quarter" idx="11"/>
            <p:custDataLst>
              <p:tags r:id="rId5"/>
            </p:custDataLst>
          </p:nvPr>
        </p:nvSpPr>
        <p:spPr/>
        <p:txBody>
          <a:bodyPr/>
          <a:lstStyle/>
          <a:p>
            <a:endParaRPr lang="zh-CN" altLang="en-US" dirty="0"/>
          </a:p>
        </p:txBody>
      </p:sp>
      <p:sp>
        <p:nvSpPr>
          <p:cNvPr id="18" name="灯片编号占位符 17"/>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内容">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2"/>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3"/>
            </p:custDataLst>
          </p:nvPr>
        </p:nvSpPr>
        <p:spPr/>
        <p:txBody>
          <a:bodyPr/>
          <a:lstStyle/>
          <a:p>
            <a:endParaRPr lang="zh-CN" altLang="en-US"/>
          </a:p>
        </p:txBody>
      </p:sp>
      <p:sp>
        <p:nvSpPr>
          <p:cNvPr id="5" name="灯片编号占位符 4"/>
          <p:cNvSpPr>
            <a:spLocks noGrp="1"/>
          </p:cNvSpPr>
          <p:nvPr>
            <p:ph type="sldNum" sz="quarter" idx="12"/>
            <p:custDataLst>
              <p:tags r:id="rId4"/>
            </p:custDataLst>
          </p:nvPr>
        </p:nvSpPr>
        <p:spPr/>
        <p:txBody>
          <a:bodyPr/>
          <a:lstStyle/>
          <a:p>
            <a:fld id="{49AE70B2-8BF9-45C0-BB95-33D1B9D3A854}" type="slidenum">
              <a:rPr lang="zh-CN" altLang="en-US" smtClean="0"/>
            </a:fld>
            <a:endParaRPr lang="zh-CN" altLang="en-US"/>
          </a:p>
        </p:txBody>
      </p:sp>
      <p:sp>
        <p:nvSpPr>
          <p:cNvPr id="7" name="内容占位符 6"/>
          <p:cNvSpPr>
            <a:spLocks noGrp="1"/>
          </p:cNvSpPr>
          <p:nvPr>
            <p:ph sz="quarter" idx="13"/>
            <p:custDataLst>
              <p:tags r:id="rId5"/>
            </p:custDataLst>
          </p:nvPr>
        </p:nvSpPr>
        <p:spPr>
          <a:xfrm>
            <a:off x="608400" y="774000"/>
            <a:ext cx="10972800" cy="5482800"/>
          </a:xfrm>
        </p:spPr>
        <p:txBody>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末尾幻灯片">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2"/>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3"/>
            </p:custDataLst>
          </p:nvPr>
        </p:nvSpPr>
        <p:spPr/>
        <p:txBody>
          <a:bodyPr/>
          <a:lstStyle/>
          <a:p>
            <a:endParaRPr lang="zh-CN" altLang="en-US"/>
          </a:p>
        </p:txBody>
      </p:sp>
      <p:sp>
        <p:nvSpPr>
          <p:cNvPr id="5" name="灯片编号占位符 4"/>
          <p:cNvSpPr>
            <a:spLocks noGrp="1"/>
          </p:cNvSpPr>
          <p:nvPr>
            <p:ph type="sldNum" sz="quarter" idx="12"/>
            <p:custDataLst>
              <p:tags r:id="rId4"/>
            </p:custDataLst>
          </p:nvPr>
        </p:nvSpPr>
        <p:spPr/>
        <p:txBody>
          <a:bodyPr/>
          <a:lstStyle/>
          <a:p>
            <a:fld id="{49AE70B2-8BF9-45C0-BB95-33D1B9D3A854}" type="slidenum">
              <a:rPr lang="zh-CN" altLang="en-US" smtClean="0"/>
            </a:fld>
            <a:endParaRPr lang="zh-CN" altLang="en-US"/>
          </a:p>
        </p:txBody>
      </p:sp>
      <p:sp>
        <p:nvSpPr>
          <p:cNvPr id="2" name="标题 1"/>
          <p:cNvSpPr>
            <a:spLocks noGrp="1"/>
          </p:cNvSpPr>
          <p:nvPr>
            <p:ph type="title" hasCustomPrompt="1"/>
            <p:custDataLst>
              <p:tags r:id="rId5"/>
            </p:custDataLst>
          </p:nvPr>
        </p:nvSpPr>
        <p:spPr>
          <a:xfrm>
            <a:off x="1198800" y="2484000"/>
            <a:ext cx="9799200" cy="1018800"/>
          </a:xfrm>
        </p:spPr>
        <p:txBody>
          <a:bodyPr vert="horz" lIns="90000" tIns="46800" rIns="90000" bIns="46800" rtlCol="0" anchor="t" anchorCtr="0">
            <a:normAutofit/>
          </a:bodyPr>
          <a:lstStyle>
            <a:lvl1pPr algn="ctr">
              <a:defRPr sz="6000"/>
            </a:lvl1pPr>
          </a:lstStyle>
          <a:p>
            <a:pPr lvl="0"/>
            <a:r>
              <a:rPr lang="zh-CN" altLang="en-US" smtClean="0"/>
              <a:t>单击此处编辑标题</a:t>
            </a:r>
            <a:endParaRPr lang="zh-CN" altLang="en-US"/>
          </a:p>
        </p:txBody>
      </p:sp>
      <p:sp>
        <p:nvSpPr>
          <p:cNvPr id="7" name="文本占位符 6"/>
          <p:cNvSpPr>
            <a:spLocks noGrp="1"/>
          </p:cNvSpPr>
          <p:nvPr>
            <p:ph type="body" sz="quarter" idx="13"/>
            <p:custDataLst>
              <p:tags r:id="rId6"/>
            </p:custDataLst>
          </p:nvPr>
        </p:nvSpPr>
        <p:spPr>
          <a:xfrm>
            <a:off x="1198800" y="3560400"/>
            <a:ext cx="9799200" cy="471600"/>
          </a:xfrm>
        </p:spPr>
        <p:txBody>
          <a:bodyPr lIns="90000" tIns="46800" rIns="90000" bIns="46800">
            <a:normAutofit/>
          </a:bodyPr>
          <a:lstStyle>
            <a:lvl1pPr algn="ctr">
              <a:lnSpc>
                <a:spcPct val="110000"/>
              </a:lnSpc>
              <a:buNone/>
              <a:defRPr sz="2400" spc="200"/>
            </a:lvl1pPr>
          </a:lstStyle>
          <a:p>
            <a:pPr lvl="0"/>
            <a:r>
              <a:rPr lang="zh-CN" altLang="en-US" dirty="0"/>
              <a:t>单击此处编辑母版文本样式</a:t>
            </a:r>
            <a:endParaRPr lang="zh-CN" alt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08400" y="608400"/>
            <a:ext cx="10969200" cy="705600"/>
          </a:xfrm>
        </p:spPr>
        <p:txBody>
          <a:bodyPr vert="horz" lIns="90000" tIns="46800" rIns="90000" bIns="46800" rtlCol="0" anchor="ctr" anchorCtr="0">
            <a:normAutofit/>
          </a:bodyPr>
          <a:lstStyle/>
          <a:p>
            <a:pPr lvl="0"/>
            <a:r>
              <a:rPr lang="zh-CN" altLang="en-US" smtClean="0"/>
              <a:t>单击此处编辑母版标题样式</a:t>
            </a:r>
            <a:endParaRPr lang="zh-CN" altLang="en-US"/>
          </a:p>
        </p:txBody>
      </p:sp>
      <p:sp>
        <p:nvSpPr>
          <p:cNvPr id="3" name="内容占位符 2"/>
          <p:cNvSpPr>
            <a:spLocks noGrp="1"/>
          </p:cNvSpPr>
          <p:nvPr>
            <p:ph idx="1"/>
            <p:custDataLst>
              <p:tags r:id="rId3"/>
            </p:custDataLst>
          </p:nvPr>
        </p:nvSpPr>
        <p:spPr>
          <a:xfrm>
            <a:off x="608400" y="1490400"/>
            <a:ext cx="10969200" cy="4759200"/>
          </a:xfrm>
        </p:spPr>
        <p:txBody>
          <a:bodyPr vert="horz" lIns="90000" tIns="46800" rIns="90000" bIns="46800" rtlCol="0">
            <a:normAutofit/>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5"/>
            </p:custDataLst>
          </p:nvPr>
        </p:nvSpPr>
        <p:spPr/>
        <p:txBody>
          <a:bodyPr/>
          <a:lstStyle/>
          <a:p>
            <a:endParaRPr lang="zh-CN" altLang="en-US"/>
          </a:p>
        </p:txBody>
      </p:sp>
      <p:sp>
        <p:nvSpPr>
          <p:cNvPr id="6" name="灯片编号占位符 5"/>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hasCustomPrompt="1"/>
            <p:custDataLst>
              <p:tags r:id="rId2"/>
            </p:custDataLst>
          </p:nvPr>
        </p:nvSpPr>
        <p:spPr>
          <a:xfrm>
            <a:off x="1990800" y="3848400"/>
            <a:ext cx="7768800" cy="766800"/>
          </a:xfrm>
        </p:spPr>
        <p:txBody>
          <a:bodyPr lIns="90000" tIns="46800" rIns="90000" bIns="46800" anchor="b" anchorCtr="0">
            <a:normAutofit/>
          </a:bodyPr>
          <a:lstStyle>
            <a:lvl1pPr>
              <a:defRPr sz="4400"/>
            </a:lvl1pPr>
          </a:lstStyle>
          <a:p>
            <a:r>
              <a:rPr lang="zh-CN" altLang="en-US" dirty="0"/>
              <a:t>单击此处编辑标题</a:t>
            </a:r>
            <a:endParaRPr lang="zh-CN" altLang="en-US" dirty="0"/>
          </a:p>
        </p:txBody>
      </p:sp>
      <p:sp>
        <p:nvSpPr>
          <p:cNvPr id="3" name="文本占位符 2"/>
          <p:cNvSpPr>
            <a:spLocks noGrp="1"/>
          </p:cNvSpPr>
          <p:nvPr>
            <p:ph type="body" idx="1" hasCustomPrompt="1"/>
            <p:custDataLst>
              <p:tags r:id="rId3"/>
            </p:custDataLst>
          </p:nvPr>
        </p:nvSpPr>
        <p:spPr>
          <a:xfrm>
            <a:off x="1990800" y="4615200"/>
            <a:ext cx="7768800" cy="867600"/>
          </a:xfrm>
        </p:spPr>
        <p:txBody>
          <a:bodyPr lIns="90000" tIns="46800" rIns="90000" bIns="46800">
            <a:normAutofit/>
          </a:bodyPr>
          <a:lstStyle>
            <a:lvl1pPr marL="0" indent="0">
              <a:buNone/>
              <a:defRPr sz="1800">
                <a:solidFill>
                  <a:schemeClr val="tx1">
                    <a:lumMod val="65000"/>
                    <a:lumOff val="35000"/>
                  </a:schemeClr>
                </a:solidFill>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dirty="0"/>
              <a:t>单击此处编辑文本</a:t>
            </a:r>
            <a:endParaRPr lang="zh-CN" altLang="en-US" dirty="0"/>
          </a:p>
        </p:txBody>
      </p:sp>
      <p:sp>
        <p:nvSpPr>
          <p:cNvPr id="4" name="日期占位符 3"/>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5"/>
            </p:custDataLst>
          </p:nvPr>
        </p:nvSpPr>
        <p:spPr/>
        <p:txBody>
          <a:bodyPr/>
          <a:lstStyle/>
          <a:p>
            <a:endParaRPr lang="zh-CN" altLang="en-US"/>
          </a:p>
        </p:txBody>
      </p:sp>
      <p:sp>
        <p:nvSpPr>
          <p:cNvPr id="6" name="灯片编号占位符 5"/>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08400" y="608400"/>
            <a:ext cx="10969200" cy="705600"/>
          </a:xfrm>
        </p:spPr>
        <p:txBody>
          <a:bodyPr vert="horz" lIns="90000" tIns="46800" rIns="90000" bIns="46800" rtlCol="0" anchor="ctr" anchorCtr="0">
            <a:normAutofit/>
          </a:bodyPr>
          <a:lstStyle/>
          <a:p>
            <a:pPr lvl="0"/>
            <a:r>
              <a:rPr lang="zh-CN" altLang="en-US" smtClean="0"/>
              <a:t>单击此处编辑母版标题样式</a:t>
            </a:r>
            <a:endParaRPr lang="zh-CN" altLang="en-US"/>
          </a:p>
        </p:txBody>
      </p:sp>
      <p:sp>
        <p:nvSpPr>
          <p:cNvPr id="3" name="内容占位符 2"/>
          <p:cNvSpPr>
            <a:spLocks noGrp="1"/>
          </p:cNvSpPr>
          <p:nvPr>
            <p:ph sz="half" idx="1"/>
            <p:custDataLst>
              <p:tags r:id="rId3"/>
            </p:custDataLst>
          </p:nvPr>
        </p:nvSpPr>
        <p:spPr>
          <a:xfrm>
            <a:off x="608400" y="1501200"/>
            <a:ext cx="5176800" cy="4748400"/>
          </a:xfrm>
        </p:spPr>
        <p:txBody>
          <a:bodyPr vert="horz" lIns="90000" tIns="46800" rIns="90000" bIns="46800" rtlCol="0">
            <a:normAutofit/>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内容占位符 3"/>
          <p:cNvSpPr>
            <a:spLocks noGrp="1"/>
          </p:cNvSpPr>
          <p:nvPr>
            <p:ph sz="half" idx="2"/>
            <p:custDataLst>
              <p:tags r:id="rId4"/>
            </p:custDataLst>
          </p:nvPr>
        </p:nvSpPr>
        <p:spPr>
          <a:xfrm>
            <a:off x="6411600" y="1501200"/>
            <a:ext cx="5176800" cy="4748400"/>
          </a:xfrm>
        </p:spPr>
        <p:txBody>
          <a:bodyPr lIns="90000" tIns="46800" rIns="90000" bIns="46800">
            <a:normAutofit/>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5" name="日期占位符 4"/>
          <p:cNvSpPr>
            <a:spLocks noGrp="1"/>
          </p:cNvSpPr>
          <p:nvPr>
            <p:ph type="dt" sz="half" idx="10"/>
            <p:custDataLst>
              <p:tags r:id="rId5"/>
            </p:custDataLst>
          </p:nvPr>
        </p:nvSpPr>
        <p:spPr/>
        <p:txBody>
          <a:bodyPr/>
          <a:lstStyle/>
          <a:p>
            <a:fld id="{760FBDFE-C587-4B4C-A407-44438C67B59E}" type="datetimeFigureOut">
              <a:rPr lang="zh-CN" altLang="en-US" smtClean="0"/>
            </a:fld>
            <a:endParaRPr lang="zh-CN" altLang="en-US"/>
          </a:p>
        </p:txBody>
      </p:sp>
      <p:sp>
        <p:nvSpPr>
          <p:cNvPr id="6" name="页脚占位符 5"/>
          <p:cNvSpPr>
            <a:spLocks noGrp="1"/>
          </p:cNvSpPr>
          <p:nvPr>
            <p:ph type="ftr" sz="quarter" idx="11"/>
            <p:custDataLst>
              <p:tags r:id="rId6"/>
            </p:custDataLst>
          </p:nvPr>
        </p:nvSpPr>
        <p:spPr/>
        <p:txBody>
          <a:bodyPr/>
          <a:lstStyle/>
          <a:p>
            <a:endParaRPr lang="zh-CN" altLang="en-US"/>
          </a:p>
        </p:txBody>
      </p:sp>
      <p:sp>
        <p:nvSpPr>
          <p:cNvPr id="7" name="灯片编号占位符 6"/>
          <p:cNvSpPr>
            <a:spLocks noGrp="1"/>
          </p:cNvSpPr>
          <p:nvPr>
            <p:ph type="sldNum" sz="quarter" idx="12"/>
            <p:custDataLst>
              <p:tags r:id="rId7"/>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08400" y="608400"/>
            <a:ext cx="10969200" cy="705600"/>
          </a:xfrm>
        </p:spPr>
        <p:txBody>
          <a:bodyPr vert="horz" lIns="90000" tIns="46800" rIns="90000" bIns="46800" rtlCol="0" anchor="ctr" anchorCtr="0">
            <a:normAutofit/>
          </a:bodyPr>
          <a:lstStyle/>
          <a:p>
            <a:pPr lvl="0"/>
            <a:r>
              <a:rPr lang="zh-CN" altLang="en-US" smtClean="0"/>
              <a:t>单击此处编辑母版标题样式</a:t>
            </a:r>
            <a:endParaRPr lang="zh-CN" altLang="en-US"/>
          </a:p>
        </p:txBody>
      </p:sp>
      <p:sp>
        <p:nvSpPr>
          <p:cNvPr id="3" name="文本占位符 2"/>
          <p:cNvSpPr>
            <a:spLocks noGrp="1"/>
          </p:cNvSpPr>
          <p:nvPr>
            <p:ph type="body" idx="1" hasCustomPrompt="1"/>
            <p:custDataLst>
              <p:tags r:id="rId3"/>
            </p:custDataLst>
          </p:nvPr>
        </p:nvSpPr>
        <p:spPr>
          <a:xfrm>
            <a:off x="608400" y="1429200"/>
            <a:ext cx="5342400" cy="381600"/>
          </a:xfrm>
        </p:spPr>
        <p:txBody>
          <a:bodyPr lIns="101600" tIns="38100" rIns="76200" bIns="38100" anchor="t" anchorCtr="0">
            <a:normAutofit/>
          </a:bodyPr>
          <a:lstStyle>
            <a:lvl1pPr marL="0" indent="0">
              <a:lnSpc>
                <a:spcPct val="100000"/>
              </a:lnSpc>
              <a:buNone/>
              <a:defRPr sz="2000" b="1" spc="200">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dirty="0"/>
              <a:t>单击此处编辑文本</a:t>
            </a:r>
            <a:endParaRPr lang="zh-CN" altLang="en-US" dirty="0"/>
          </a:p>
        </p:txBody>
      </p:sp>
      <p:sp>
        <p:nvSpPr>
          <p:cNvPr id="4" name="内容占位符 3"/>
          <p:cNvSpPr>
            <a:spLocks noGrp="1"/>
          </p:cNvSpPr>
          <p:nvPr>
            <p:ph sz="half" idx="2"/>
            <p:custDataLst>
              <p:tags r:id="rId4"/>
            </p:custDataLst>
          </p:nvPr>
        </p:nvSpPr>
        <p:spPr>
          <a:xfrm>
            <a:off x="608400" y="1854000"/>
            <a:ext cx="5342400" cy="4395600"/>
          </a:xfrm>
        </p:spPr>
        <p:txBody>
          <a:bodyPr vert="horz" lIns="101600" tIns="0" rIns="82550" bIns="0" rtlCol="0">
            <a:normAutofit/>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文本占位符 4"/>
          <p:cNvSpPr>
            <a:spLocks noGrp="1"/>
          </p:cNvSpPr>
          <p:nvPr>
            <p:ph type="body" sz="quarter" idx="3" hasCustomPrompt="1"/>
            <p:custDataLst>
              <p:tags r:id="rId5"/>
            </p:custDataLst>
          </p:nvPr>
        </p:nvSpPr>
        <p:spPr>
          <a:xfrm>
            <a:off x="6235750" y="1421729"/>
            <a:ext cx="5342400" cy="381600"/>
          </a:xfrm>
        </p:spPr>
        <p:txBody>
          <a:bodyPr vert="horz" lIns="101600" tIns="38100" rIns="76200" bIns="38100" rtlCol="0" anchor="t" anchorCtr="0">
            <a:normAutofit/>
          </a:bodyPr>
          <a:lstStyle>
            <a:lvl1pPr marL="0" indent="0">
              <a:lnSpc>
                <a:spcPct val="100000"/>
              </a:lnSpc>
              <a:buNone/>
              <a:defRPr sz="2000" b="1" spc="200">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单击此处编辑文本</a:t>
            </a:r>
            <a:endParaRPr lang="zh-CN" altLang="en-US" smtClean="0"/>
          </a:p>
        </p:txBody>
      </p:sp>
      <p:sp>
        <p:nvSpPr>
          <p:cNvPr id="6" name="内容占位符 5"/>
          <p:cNvSpPr>
            <a:spLocks noGrp="1"/>
          </p:cNvSpPr>
          <p:nvPr>
            <p:ph sz="quarter" idx="4"/>
            <p:custDataLst>
              <p:tags r:id="rId6"/>
            </p:custDataLst>
          </p:nvPr>
        </p:nvSpPr>
        <p:spPr>
          <a:xfrm>
            <a:off x="6235750" y="1854000"/>
            <a:ext cx="5342400" cy="4395600"/>
          </a:xfrm>
        </p:spPr>
        <p:txBody>
          <a:bodyPr vert="horz" lIns="101600" tIns="0" rIns="82550" bIns="0" rtlCol="0">
            <a:normAutofit/>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7" name="日期占位符 6"/>
          <p:cNvSpPr>
            <a:spLocks noGrp="1"/>
          </p:cNvSpPr>
          <p:nvPr>
            <p:ph type="dt" sz="half" idx="10"/>
            <p:custDataLst>
              <p:tags r:id="rId7"/>
            </p:custDataLst>
          </p:nvPr>
        </p:nvSpPr>
        <p:spPr/>
        <p:txBody>
          <a:bodyPr/>
          <a:lstStyle/>
          <a:p>
            <a:fld id="{760FBDFE-C587-4B4C-A407-44438C67B59E}" type="datetimeFigureOut">
              <a:rPr lang="zh-CN" altLang="en-US" smtClean="0"/>
            </a:fld>
            <a:endParaRPr lang="zh-CN" altLang="en-US"/>
          </a:p>
        </p:txBody>
      </p:sp>
      <p:sp>
        <p:nvSpPr>
          <p:cNvPr id="8" name="页脚占位符 7"/>
          <p:cNvSpPr>
            <a:spLocks noGrp="1"/>
          </p:cNvSpPr>
          <p:nvPr>
            <p:ph type="ftr" sz="quarter" idx="11"/>
            <p:custDataLst>
              <p:tags r:id="rId8"/>
            </p:custDataLst>
          </p:nvPr>
        </p:nvSpPr>
        <p:spPr/>
        <p:txBody>
          <a:bodyPr/>
          <a:lstStyle/>
          <a:p>
            <a:endParaRPr lang="zh-CN" altLang="en-US"/>
          </a:p>
        </p:txBody>
      </p:sp>
      <p:sp>
        <p:nvSpPr>
          <p:cNvPr id="9" name="灯片编号占位符 8"/>
          <p:cNvSpPr>
            <a:spLocks noGrp="1"/>
          </p:cNvSpPr>
          <p:nvPr>
            <p:ph type="sldNum" sz="quarter" idx="12"/>
            <p:custDataLst>
              <p:tags r:id="rId9"/>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08400" y="608400"/>
            <a:ext cx="10969200" cy="705600"/>
          </a:xfrm>
        </p:spPr>
        <p:txBody>
          <a:bodyPr vert="horz" lIns="90000" tIns="46800" rIns="90000" bIns="46800" rtlCol="0" anchor="ctr" anchorCtr="0">
            <a:normAutofit/>
          </a:bodyPr>
          <a:lstStyle/>
          <a:p>
            <a:pPr lvl="0"/>
            <a:r>
              <a:rPr lang="zh-CN" altLang="en-US" smtClean="0"/>
              <a:t>单击此处编辑母版标题样式</a:t>
            </a:r>
            <a:endParaRPr lang="zh-CN" altLang="en-US"/>
          </a:p>
        </p:txBody>
      </p:sp>
      <p:sp>
        <p:nvSpPr>
          <p:cNvPr id="3" name="日期占位符 2"/>
          <p:cNvSpPr>
            <a:spLocks noGrp="1"/>
          </p:cNvSpPr>
          <p:nvPr>
            <p:ph type="dt" sz="half" idx="10"/>
            <p:custDataLst>
              <p:tags r:id="rId3"/>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4"/>
            </p:custDataLst>
          </p:nvPr>
        </p:nvSpPr>
        <p:spPr/>
        <p:txBody>
          <a:bodyPr/>
          <a:lstStyle/>
          <a:p>
            <a:endParaRPr lang="zh-CN" altLang="en-US"/>
          </a:p>
        </p:txBody>
      </p:sp>
      <p:sp>
        <p:nvSpPr>
          <p:cNvPr id="5" name="灯片编号占位符 4"/>
          <p:cNvSpPr>
            <a:spLocks noGrp="1"/>
          </p:cNvSpPr>
          <p:nvPr>
            <p:ph type="sldNum" sz="quarter" idx="12"/>
            <p:custDataLst>
              <p:tags r:id="rId5"/>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custDataLst>
              <p:tags r:id="rId2"/>
            </p:custDataLst>
          </p:nvPr>
        </p:nvSpPr>
        <p:spPr/>
        <p:txBody>
          <a:bodyPr/>
          <a:lstStyle/>
          <a:p>
            <a:fld id="{760FBDFE-C587-4B4C-A407-44438C67B59E}" type="datetimeFigureOut">
              <a:rPr lang="zh-CN" altLang="en-US" smtClean="0"/>
            </a:fld>
            <a:endParaRPr lang="zh-CN" altLang="en-US"/>
          </a:p>
        </p:txBody>
      </p:sp>
      <p:sp>
        <p:nvSpPr>
          <p:cNvPr id="3" name="页脚占位符 2"/>
          <p:cNvSpPr>
            <a:spLocks noGrp="1"/>
          </p:cNvSpPr>
          <p:nvPr>
            <p:ph type="ftr" sz="quarter" idx="11"/>
            <p:custDataLst>
              <p:tags r:id="rId3"/>
            </p:custDataLst>
          </p:nvPr>
        </p:nvSpPr>
        <p:spPr/>
        <p:txBody>
          <a:bodyPr/>
          <a:lstStyle/>
          <a:p>
            <a:endParaRPr lang="zh-CN" altLang="en-US"/>
          </a:p>
        </p:txBody>
      </p:sp>
      <p:sp>
        <p:nvSpPr>
          <p:cNvPr id="4" name="灯片编号占位符 3"/>
          <p:cNvSpPr>
            <a:spLocks noGrp="1"/>
          </p:cNvSpPr>
          <p:nvPr>
            <p:ph type="sldNum" sz="quarter" idx="12"/>
            <p:custDataLst>
              <p:tags r:id="rId4"/>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图片与标题">
    <p:spTree>
      <p:nvGrpSpPr>
        <p:cNvPr id="1" name=""/>
        <p:cNvGrpSpPr/>
        <p:nvPr/>
      </p:nvGrpSpPr>
      <p:grpSpPr>
        <a:xfrm>
          <a:off x="0" y="0"/>
          <a:ext cx="0" cy="0"/>
          <a:chOff x="0" y="0"/>
          <a:chExt cx="0" cy="0"/>
        </a:xfrm>
      </p:grpSpPr>
      <p:sp>
        <p:nvSpPr>
          <p:cNvPr id="3" name="图片占位符 2"/>
          <p:cNvSpPr>
            <a:spLocks noGrp="1"/>
          </p:cNvSpPr>
          <p:nvPr>
            <p:ph type="pic" idx="1"/>
            <p:custDataLst>
              <p:tags r:id="rId2"/>
            </p:custDataLst>
          </p:nvPr>
        </p:nvSpPr>
        <p:spPr>
          <a:xfrm>
            <a:off x="608330" y="1555115"/>
            <a:ext cx="5233035" cy="4608195"/>
          </a:xfrm>
        </p:spPr>
        <p:txBody>
          <a:bodyPr vert="horz" lIns="90000" tIns="46800" rIns="90000" bIns="46800" rtlCol="0">
            <a:normAutofit/>
          </a:bodyPr>
          <a:lstStyle>
            <a:lvl1pPr>
              <a:buNone/>
              <a:defRPr sz="1600"/>
            </a:lvl1pPr>
          </a:lstStyle>
          <a:p>
            <a:pPr lvl="0"/>
            <a:endParaRPr lang="zh-CN" altLang="en-US"/>
          </a:p>
        </p:txBody>
      </p:sp>
      <p:sp>
        <p:nvSpPr>
          <p:cNvPr id="4" name="文本占位符 3"/>
          <p:cNvSpPr>
            <a:spLocks noGrp="1"/>
          </p:cNvSpPr>
          <p:nvPr>
            <p:ph type="body" sz="half" idx="2"/>
            <p:custDataLst>
              <p:tags r:id="rId3"/>
            </p:custDataLst>
          </p:nvPr>
        </p:nvSpPr>
        <p:spPr>
          <a:xfrm>
            <a:off x="6350400" y="1555200"/>
            <a:ext cx="5227200" cy="4608000"/>
          </a:xfrm>
        </p:spPr>
        <p:txBody>
          <a:bodyPr vert="horz" lIns="90000" tIns="46800" rIns="90000" bIns="46800" rtlCol="0">
            <a:normAutofit/>
          </a:bodyPr>
          <a:lstStyle>
            <a:lvl1pPr>
              <a:buNone/>
              <a:defRPr sz="1600"/>
            </a:lvl1pPr>
          </a:lstStyle>
          <a:p>
            <a:pPr lvl="0"/>
            <a:r>
              <a:rPr lang="zh-CN" altLang="en-US" smtClean="0"/>
              <a:t>单击此处编辑母版文本样式</a:t>
            </a:r>
            <a:endParaRPr lang="zh-CN" altLang="en-US"/>
          </a:p>
        </p:txBody>
      </p:sp>
      <p:sp>
        <p:nvSpPr>
          <p:cNvPr id="5" name="日期占位符 4"/>
          <p:cNvSpPr>
            <a:spLocks noGrp="1"/>
          </p:cNvSpPr>
          <p:nvPr>
            <p:ph type="dt" sz="half" idx="10"/>
            <p:custDataLst>
              <p:tags r:id="rId4"/>
            </p:custDataLst>
          </p:nvPr>
        </p:nvSpPr>
        <p:spPr/>
        <p:txBody>
          <a:bodyPr/>
          <a:lstStyle/>
          <a:p>
            <a:fld id="{9EFD9D74-47D9-4702-A33C-335B63B48DBF}" type="datetimeFigureOut">
              <a:rPr lang="zh-CN" altLang="en-US" smtClean="0"/>
            </a:fld>
            <a:endParaRPr lang="zh-CN" altLang="en-US" dirty="0"/>
          </a:p>
        </p:txBody>
      </p:sp>
      <p:sp>
        <p:nvSpPr>
          <p:cNvPr id="6" name="页脚占位符 5"/>
          <p:cNvSpPr>
            <a:spLocks noGrp="1"/>
          </p:cNvSpPr>
          <p:nvPr>
            <p:ph type="ftr" sz="quarter" idx="11"/>
            <p:custDataLst>
              <p:tags r:id="rId5"/>
            </p:custDataLst>
          </p:nvPr>
        </p:nvSpPr>
        <p:spPr/>
        <p:txBody>
          <a:bodyPr/>
          <a:lstStyle/>
          <a:p>
            <a:endParaRPr lang="zh-CN" altLang="en-US" dirty="0"/>
          </a:p>
        </p:txBody>
      </p:sp>
      <p:sp>
        <p:nvSpPr>
          <p:cNvPr id="7" name="灯片编号占位符 6"/>
          <p:cNvSpPr>
            <a:spLocks noGrp="1"/>
          </p:cNvSpPr>
          <p:nvPr>
            <p:ph type="sldNum" sz="quarter" idx="12"/>
            <p:custDataLst>
              <p:tags r:id="rId6"/>
            </p:custDataLst>
          </p:nvPr>
        </p:nvSpPr>
        <p:spPr/>
        <p:txBody>
          <a:bodyPr/>
          <a:lstStyle/>
          <a:p>
            <a:fld id="{FABC47A4-756D-490B-A52F-7D9E2C9FC05F}" type="slidenum">
              <a:rPr lang="zh-CN" altLang="en-US" smtClean="0"/>
            </a:fld>
            <a:endParaRPr lang="zh-CN" altLang="en-US"/>
          </a:p>
        </p:txBody>
      </p:sp>
      <p:sp>
        <p:nvSpPr>
          <p:cNvPr id="9" name="标题 8"/>
          <p:cNvSpPr>
            <a:spLocks noGrp="1"/>
          </p:cNvSpPr>
          <p:nvPr>
            <p:ph type="title"/>
            <p:custDataLst>
              <p:tags r:id="rId7"/>
            </p:custDataLst>
          </p:nvPr>
        </p:nvSpPr>
        <p:spPr/>
        <p:txBody>
          <a:bodyPr/>
          <a:lstStyle/>
          <a:p>
            <a:r>
              <a:rPr lang="zh-CN" altLang="en-US"/>
              <a:t>单击此处编辑母版标题样式</a:t>
            </a:r>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竖排标题 1"/>
          <p:cNvSpPr>
            <a:spLocks noGrp="1"/>
          </p:cNvSpPr>
          <p:nvPr>
            <p:ph type="title" orient="vert" hasCustomPrompt="1"/>
            <p:custDataLst>
              <p:tags r:id="rId2"/>
            </p:custDataLst>
          </p:nvPr>
        </p:nvSpPr>
        <p:spPr>
          <a:xfrm>
            <a:off x="10234800" y="914400"/>
            <a:ext cx="1044000" cy="5029200"/>
          </a:xfrm>
        </p:spPr>
        <p:txBody>
          <a:bodyPr vert="eaVert" lIns="90000" tIns="46800" rIns="90000" bIns="46800" rtlCol="0" anchor="ctr" anchorCtr="0">
            <a:normAutofit/>
          </a:bodyPr>
          <a:lstStyle>
            <a:lvl1pPr>
              <a:buNone/>
              <a:defRPr sz="2800"/>
            </a:lvl1pPr>
          </a:lstStyle>
          <a:p>
            <a:pPr lvl="0"/>
            <a:r>
              <a:rPr lang="zh-CN" altLang="en-US" smtClean="0"/>
              <a:t>单击此处编辑标题</a:t>
            </a:r>
            <a:endParaRPr lang="zh-CN" altLang="en-US"/>
          </a:p>
        </p:txBody>
      </p:sp>
      <p:sp>
        <p:nvSpPr>
          <p:cNvPr id="3" name="竖排文字占位符 2"/>
          <p:cNvSpPr>
            <a:spLocks noGrp="1"/>
          </p:cNvSpPr>
          <p:nvPr>
            <p:ph type="body" orient="vert" idx="1"/>
            <p:custDataLst>
              <p:tags r:id="rId3"/>
            </p:custDataLst>
          </p:nvPr>
        </p:nvSpPr>
        <p:spPr>
          <a:xfrm>
            <a:off x="914400" y="914400"/>
            <a:ext cx="9169200" cy="5029200"/>
          </a:xfrm>
        </p:spPr>
        <p:txBody>
          <a:bodyPr vert="eaVert" lIns="46800" tIns="46800" rIns="46800" bIns="46800"/>
          <a:lstStyle>
            <a:lvl1pPr marL="228600" indent="-228600">
              <a:spcAft>
                <a:spcPts val="1000"/>
              </a:spcAft>
              <a:defRPr spc="300"/>
            </a:lvl1pPr>
            <a:lvl2pPr marL="685800" indent="-228600">
              <a:defRPr spc="300"/>
            </a:lvl2pPr>
            <a:lvl3pPr marL="1143000" indent="-228600">
              <a:defRPr spc="300"/>
            </a:lvl3pPr>
            <a:lvl4pPr marL="1600200" indent="-228600">
              <a:defRPr spc="300"/>
            </a:lvl4pPr>
            <a:lvl5pPr marL="2057400" indent="-228600">
              <a:defRPr spc="300"/>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日期占位符 3"/>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5"/>
            </p:custDataLst>
          </p:nvPr>
        </p:nvSpPr>
        <p:spPr/>
        <p:txBody>
          <a:bodyPr/>
          <a:lstStyle/>
          <a:p>
            <a:endParaRPr lang="zh-CN" altLang="en-US"/>
          </a:p>
        </p:txBody>
      </p:sp>
      <p:sp>
        <p:nvSpPr>
          <p:cNvPr id="6" name="灯片编号占位符 5"/>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8" Type="http://schemas.openxmlformats.org/officeDocument/2006/relationships/theme" Target="../theme/theme1.xml"/><Relationship Id="rId17" Type="http://schemas.openxmlformats.org/officeDocument/2006/relationships/tags" Target="../tags/tag62.xml"/><Relationship Id="rId16" Type="http://schemas.openxmlformats.org/officeDocument/2006/relationships/tags" Target="../tags/tag61.xml"/><Relationship Id="rId15" Type="http://schemas.openxmlformats.org/officeDocument/2006/relationships/tags" Target="../tags/tag60.xml"/><Relationship Id="rId14" Type="http://schemas.openxmlformats.org/officeDocument/2006/relationships/tags" Target="../tags/tag59.xml"/><Relationship Id="rId13" Type="http://schemas.openxmlformats.org/officeDocument/2006/relationships/tags" Target="../tags/tag58.xml"/><Relationship Id="rId12" Type="http://schemas.openxmlformats.org/officeDocument/2006/relationships/tags" Target="../tags/tag57.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1">
          <a:gsLst>
            <a:gs pos="0">
              <a:schemeClr val="bg2"/>
            </a:gs>
            <a:gs pos="100000">
              <a:schemeClr val="bg2">
                <a:lumMod val="85000"/>
              </a:schemeClr>
            </a:gs>
          </a:gsLst>
          <a:lin ang="5400000" scaled="0"/>
        </a:gradFill>
        <a:effectLst/>
      </p:bgPr>
    </p:bg>
    <p:spTree>
      <p:nvGrpSpPr>
        <p:cNvPr id="1" name=""/>
        <p:cNvGrpSpPr/>
        <p:nvPr/>
      </p:nvGrpSpPr>
      <p:grpSpPr>
        <a:xfrm>
          <a:off x="0" y="0"/>
          <a:ext cx="0" cy="0"/>
          <a:chOff x="0" y="0"/>
          <a:chExt cx="0" cy="0"/>
        </a:xfrm>
      </p:grpSpPr>
      <p:sp>
        <p:nvSpPr>
          <p:cNvPr id="2" name="标题占位符 1"/>
          <p:cNvSpPr>
            <a:spLocks noGrp="1"/>
          </p:cNvSpPr>
          <p:nvPr>
            <p:ph type="title"/>
            <p:custDataLst>
              <p:tags r:id="rId12"/>
            </p:custDataLst>
          </p:nvPr>
        </p:nvSpPr>
        <p:spPr>
          <a:xfrm>
            <a:off x="608400" y="608400"/>
            <a:ext cx="10969200" cy="705600"/>
          </a:xfrm>
          <a:prstGeom prst="rect">
            <a:avLst/>
          </a:prstGeom>
        </p:spPr>
        <p:txBody>
          <a:bodyPr vert="horz" lIns="90170" tIns="46990" rIns="90170" bIns="46990" rtlCol="0" anchor="ctr" anchorCtr="0">
            <a:normAutofit/>
          </a:bodyPr>
          <a:lstStyle/>
          <a:p>
            <a:r>
              <a:rPr lang="zh-CN" altLang="en-US" dirty="0"/>
              <a:t>单击此处编辑母版标题样式</a:t>
            </a:r>
            <a:endParaRPr lang="zh-CN" altLang="en-US" dirty="0"/>
          </a:p>
        </p:txBody>
      </p:sp>
      <p:sp>
        <p:nvSpPr>
          <p:cNvPr id="3" name="文本占位符 2"/>
          <p:cNvSpPr>
            <a:spLocks noGrp="1"/>
          </p:cNvSpPr>
          <p:nvPr>
            <p:ph type="body" idx="1"/>
            <p:custDataLst>
              <p:tags r:id="rId13"/>
            </p:custDataLst>
          </p:nvPr>
        </p:nvSpPr>
        <p:spPr>
          <a:xfrm>
            <a:off x="608400" y="1490400"/>
            <a:ext cx="10969200" cy="4759200"/>
          </a:xfrm>
          <a:prstGeom prst="rect">
            <a:avLst/>
          </a:prstGeom>
        </p:spPr>
        <p:txBody>
          <a:bodyPr vert="horz" lIns="90000" tIns="46800" rIns="90000" bIns="46800" rtlCol="0">
            <a:normAutofit/>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日期占位符 3"/>
          <p:cNvSpPr>
            <a:spLocks noGrp="1"/>
          </p:cNvSpPr>
          <p:nvPr>
            <p:ph type="dt" sz="half" idx="2"/>
            <p:custDataLst>
              <p:tags r:id="rId14"/>
            </p:custDataLst>
          </p:nvPr>
        </p:nvSpPr>
        <p:spPr>
          <a:xfrm>
            <a:off x="612000" y="6314400"/>
            <a:ext cx="2700000" cy="316800"/>
          </a:xfrm>
          <a:prstGeom prst="rect">
            <a:avLst/>
          </a:prstGeom>
        </p:spPr>
        <p:txBody>
          <a:bodyPr vert="horz" lIns="91440" tIns="45720" rIns="91440" bIns="45720" rtlCol="0" anchor="ctr">
            <a:normAutofit/>
          </a:bodyPr>
          <a:lstStyle>
            <a:lvl1pPr algn="l">
              <a:defRPr sz="1000" baseline="0">
                <a:solidFill>
                  <a:schemeClr val="tx1">
                    <a:tint val="75000"/>
                  </a:schemeClr>
                </a:solidFill>
              </a:defRPr>
            </a:lvl1pPr>
          </a:lstStyle>
          <a:p>
            <a:fld id="{760FBDFE-C587-4B4C-A407-44438C67B59E}" type="datetimeFigureOut">
              <a:rPr lang="zh-CN" altLang="en-US" smtClean="0"/>
            </a:fld>
            <a:endParaRPr lang="zh-CN" altLang="en-US"/>
          </a:p>
        </p:txBody>
      </p:sp>
      <p:sp>
        <p:nvSpPr>
          <p:cNvPr id="5" name="页脚占位符 4"/>
          <p:cNvSpPr>
            <a:spLocks noGrp="1"/>
          </p:cNvSpPr>
          <p:nvPr>
            <p:ph type="ftr" sz="quarter" idx="3"/>
            <p:custDataLst>
              <p:tags r:id="rId15"/>
            </p:custDataLst>
          </p:nvPr>
        </p:nvSpPr>
        <p:spPr>
          <a:xfrm>
            <a:off x="4116000" y="6314400"/>
            <a:ext cx="3960000" cy="316800"/>
          </a:xfrm>
          <a:prstGeom prst="rect">
            <a:avLst/>
          </a:prstGeom>
        </p:spPr>
        <p:txBody>
          <a:bodyPr vert="horz" lIns="91440" tIns="45720" rIns="91440" bIns="45720" rtlCol="0" anchor="ctr">
            <a:normAutofit/>
          </a:bodyPr>
          <a:lstStyle>
            <a:lvl1pPr algn="ctr">
              <a:defRPr sz="1000" baseline="0">
                <a:solidFill>
                  <a:schemeClr val="tx1">
                    <a:tint val="75000"/>
                  </a:schemeClr>
                </a:solidFill>
              </a:defRPr>
            </a:lvl1pPr>
          </a:lstStyle>
          <a:p>
            <a:endParaRPr lang="zh-CN" altLang="en-US" dirty="0"/>
          </a:p>
        </p:txBody>
      </p:sp>
      <p:sp>
        <p:nvSpPr>
          <p:cNvPr id="6" name="灯片编号占位符 5"/>
          <p:cNvSpPr>
            <a:spLocks noGrp="1"/>
          </p:cNvSpPr>
          <p:nvPr>
            <p:ph type="sldNum" sz="quarter" idx="4"/>
            <p:custDataLst>
              <p:tags r:id="rId16"/>
            </p:custDataLst>
          </p:nvPr>
        </p:nvSpPr>
        <p:spPr>
          <a:xfrm>
            <a:off x="8877600" y="6314400"/>
            <a:ext cx="2700000" cy="316800"/>
          </a:xfrm>
          <a:prstGeom prst="rect">
            <a:avLst/>
          </a:prstGeom>
        </p:spPr>
        <p:txBody>
          <a:bodyPr vert="horz" lIns="91440" tIns="45720" rIns="91440" bIns="45720" rtlCol="0" anchor="ctr">
            <a:normAutofit/>
          </a:bodyPr>
          <a:lstStyle>
            <a:lvl1pPr algn="r">
              <a:defRPr sz="1000" baseline="0">
                <a:solidFill>
                  <a:schemeClr val="tx1">
                    <a:tint val="75000"/>
                  </a:schemeClr>
                </a:solidFill>
              </a:defRPr>
            </a:lvl1pPr>
          </a:lstStyle>
          <a:p>
            <a:fld id="{49AE70B2-8BF9-45C0-BB95-33D1B9D3A854}" type="slidenum">
              <a:rPr lang="zh-CN" altLang="en-US" smtClean="0"/>
            </a:fld>
            <a:endParaRPr lang="zh-CN" altLang="en-US" dirty="0"/>
          </a:p>
        </p:txBody>
      </p:sp>
    </p:spTree>
    <p:custDataLst>
      <p:tags r:id="rId17"/>
    </p:custData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fontAlgn="auto" latinLnBrk="0" hangingPunct="1">
        <a:lnSpc>
          <a:spcPct val="100000"/>
        </a:lnSpc>
        <a:spcBef>
          <a:spcPct val="0"/>
        </a:spcBef>
        <a:buNone/>
        <a:defRPr sz="3600" b="1" u="none" strike="noStrike" kern="1200" cap="none" spc="300" normalizeH="0" baseline="0">
          <a:solidFill>
            <a:schemeClr val="tx1">
              <a:lumMod val="85000"/>
              <a:lumOff val="15000"/>
            </a:schemeClr>
          </a:solidFill>
          <a:uFillTx/>
          <a:latin typeface="+mj-lt"/>
          <a:ea typeface="+mj-ea"/>
          <a:cs typeface="+mj-cs"/>
        </a:defRPr>
      </a:lvl1pPr>
    </p:titleStyle>
    <p:bodyStyle>
      <a:lvl1pPr marL="228600" indent="-228600" algn="l" defTabSz="914400" rtl="0" eaLnBrk="1" fontAlgn="auto" latinLnBrk="0" hangingPunct="1">
        <a:lnSpc>
          <a:spcPct val="130000"/>
        </a:lnSpc>
        <a:spcBef>
          <a:spcPts val="0"/>
        </a:spcBef>
        <a:spcAft>
          <a:spcPts val="1000"/>
        </a:spcAft>
        <a:buFont typeface="Arial" panose="020B0604020202020204" pitchFamily="34" charset="0"/>
        <a:buChar char="●"/>
        <a:defRPr sz="1800" u="none" strike="noStrike" kern="1200" cap="none" spc="150" normalizeH="0" baseline="0">
          <a:solidFill>
            <a:schemeClr val="tx1">
              <a:lumMod val="65000"/>
              <a:lumOff val="35000"/>
            </a:schemeClr>
          </a:solidFill>
          <a:uFillTx/>
          <a:latin typeface="+mn-lt"/>
          <a:ea typeface="+mn-ea"/>
          <a:cs typeface="+mn-cs"/>
        </a:defRPr>
      </a:lvl1pPr>
      <a:lvl2pPr marL="685800" indent="-228600" algn="l" defTabSz="914400" rtl="0" eaLnBrk="1" fontAlgn="auto" latinLnBrk="0" hangingPunct="1">
        <a:lnSpc>
          <a:spcPct val="120000"/>
        </a:lnSpc>
        <a:spcBef>
          <a:spcPts val="0"/>
        </a:spcBef>
        <a:spcAft>
          <a:spcPts val="600"/>
        </a:spcAft>
        <a:buFont typeface="Arial" panose="020B0604020202020204" pitchFamily="34" charset="0"/>
        <a:buChar char="●"/>
        <a:tabLst>
          <a:tab pos="1609725" algn="l"/>
          <a:tab pos="1609725" algn="l"/>
          <a:tab pos="1609725" algn="l"/>
          <a:tab pos="1609725" algn="l"/>
        </a:tabLst>
        <a:defRPr sz="1600" u="none" strike="noStrike" kern="1200" cap="none" spc="150" normalizeH="0" baseline="0">
          <a:solidFill>
            <a:schemeClr val="tx1">
              <a:lumMod val="65000"/>
              <a:lumOff val="35000"/>
            </a:schemeClr>
          </a:solidFill>
          <a:uFillTx/>
          <a:latin typeface="+mn-lt"/>
          <a:ea typeface="+mn-ea"/>
          <a:cs typeface="+mn-cs"/>
        </a:defRPr>
      </a:lvl2pPr>
      <a:lvl3pPr marL="1143000" indent="-228600" algn="l" defTabSz="914400" rtl="0" eaLnBrk="1" fontAlgn="auto" latinLnBrk="0" hangingPunct="1">
        <a:lnSpc>
          <a:spcPct val="120000"/>
        </a:lnSpc>
        <a:spcBef>
          <a:spcPts val="0"/>
        </a:spcBef>
        <a:spcAft>
          <a:spcPts val="600"/>
        </a:spcAft>
        <a:buFont typeface="Arial" panose="020B0604020202020204" pitchFamily="34" charset="0"/>
        <a:buChar char="●"/>
        <a:defRPr sz="1600" u="none" strike="noStrike" kern="1200" cap="none" spc="150" normalizeH="0" baseline="0">
          <a:solidFill>
            <a:schemeClr val="tx1">
              <a:lumMod val="65000"/>
              <a:lumOff val="35000"/>
            </a:schemeClr>
          </a:solidFill>
          <a:uFillTx/>
          <a:latin typeface="+mn-lt"/>
          <a:ea typeface="+mn-ea"/>
          <a:cs typeface="+mn-cs"/>
        </a:defRPr>
      </a:lvl3pPr>
      <a:lvl4pPr marL="1600200" indent="-228600" algn="l" defTabSz="914400" rtl="0" eaLnBrk="1" fontAlgn="auto" latinLnBrk="0" hangingPunct="1">
        <a:lnSpc>
          <a:spcPct val="120000"/>
        </a:lnSpc>
        <a:spcBef>
          <a:spcPts val="0"/>
        </a:spcBef>
        <a:spcAft>
          <a:spcPts val="300"/>
        </a:spcAft>
        <a:buFont typeface="Wingdings" panose="05000000000000000000" charset="0"/>
        <a:buChar char=""/>
        <a:defRPr sz="1400" u="none" strike="noStrike" kern="1200" cap="none" spc="150" normalizeH="0" baseline="0">
          <a:solidFill>
            <a:schemeClr val="tx1">
              <a:lumMod val="65000"/>
              <a:lumOff val="35000"/>
            </a:schemeClr>
          </a:solidFill>
          <a:uFillTx/>
          <a:latin typeface="+mn-lt"/>
          <a:ea typeface="+mn-ea"/>
          <a:cs typeface="+mn-cs"/>
        </a:defRPr>
      </a:lvl4pPr>
      <a:lvl5pPr marL="2057400" indent="-228600" algn="l" defTabSz="914400" rtl="0" eaLnBrk="1" fontAlgn="auto" latinLnBrk="0" hangingPunct="1">
        <a:lnSpc>
          <a:spcPct val="120000"/>
        </a:lnSpc>
        <a:spcBef>
          <a:spcPts val="0"/>
        </a:spcBef>
        <a:spcAft>
          <a:spcPts val="300"/>
        </a:spcAft>
        <a:buFont typeface="Arial" panose="020B0604020202020204" pitchFamily="34" charset="0"/>
        <a:buChar char="•"/>
        <a:defRPr sz="1400" u="none" strike="noStrike" kern="1200" cap="none" spc="150" normalizeH="0" baseline="0">
          <a:solidFill>
            <a:schemeClr val="tx1">
              <a:lumMod val="65000"/>
              <a:lumOff val="35000"/>
            </a:schemeClr>
          </a:solidFill>
          <a:uFillTx/>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4" Type="http://schemas.openxmlformats.org/officeDocument/2006/relationships/slideLayout" Target="../slideLayouts/slideLayout1.xml"/><Relationship Id="rId3" Type="http://schemas.openxmlformats.org/officeDocument/2006/relationships/tags" Target="../tags/tag65.xml"/><Relationship Id="rId2" Type="http://schemas.openxmlformats.org/officeDocument/2006/relationships/tags" Target="../tags/tag64.xml"/><Relationship Id="rId1" Type="http://schemas.openxmlformats.org/officeDocument/2006/relationships/tags" Target="../tags/tag63.xml"/></Relationships>
</file>

<file path=ppt/slides/_rels/slide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1.jpeg"/></Relationships>
</file>

<file path=ppt/slides/_rels/slide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2.jpeg"/></Relationships>
</file>

<file path=ppt/slides/_rels/slide4.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tags" Target="../tags/tag66.xml"/></Relationships>
</file>

<file path=ppt/slides/_rels/slide5.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tags" Target="../tags/tag67.xml"/></Relationships>
</file>

<file path=ppt/slides/_rels/slide6.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tags" Target="../tags/tag68.xml"/></Relationships>
</file>

<file path=ppt/slides/_rels/slide7.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tags" Target="../tags/tag69.xml"/></Relationships>
</file>

<file path=ppt/slides/_rels/slide8.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tags" Target="../tags/tag70.xml"/></Relationships>
</file>

<file path=ppt/slides/slide1.xml><?xml version="1.0" encoding="utf-8"?>
<p:sld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a:xfrm>
          <a:off x="0" y="0"/>
          <a:ext cx="0" cy="0"/>
          <a:chOff x="0" y="0"/>
          <a:chExt cx="0" cy="0"/>
        </a:xfrm>
      </p:grpSpPr>
      <p:sp>
        <p:nvSpPr>
          <p:cNvPr id="2" name="标题 1"/>
          <p:cNvSpPr>
            <a:spLocks noGrp="1"/>
          </p:cNvSpPr>
          <p:nvPr>
            <p:ph type="ctrTitle"/>
            <p:custDataLst>
              <p:tags r:id="rId1"/>
            </p:custDataLst>
          </p:nvPr>
        </p:nvSpPr>
        <p:spPr/>
        <p:txBody>
          <a:bodyPr/>
          <a:lstStyle/>
          <a:p>
            <a:r>
              <a:rPr lang="zh-CN" altLang="zh-CN"/>
              <a:t>关于年报的常见问题及解决办法</a:t>
            </a:r>
            <a:endParaRPr lang="zh-CN" altLang="zh-CN"/>
          </a:p>
        </p:txBody>
      </p:sp>
      <p:sp>
        <p:nvSpPr>
          <p:cNvPr id="3" name="副标题 2"/>
          <p:cNvSpPr>
            <a:spLocks noGrp="1"/>
          </p:cNvSpPr>
          <p:nvPr>
            <p:ph type="subTitle" idx="1"/>
            <p:custDataLst>
              <p:tags r:id="rId2"/>
            </p:custDataLst>
          </p:nvPr>
        </p:nvSpPr>
        <p:spPr>
          <a:xfrm>
            <a:off x="1198880" y="3560445"/>
            <a:ext cx="9799320" cy="2162810"/>
          </a:xfrm>
        </p:spPr>
        <p:txBody>
          <a:bodyPr>
            <a:normAutofit/>
          </a:bodyPr>
          <a:lstStyle/>
          <a:p>
            <a:r>
              <a:rPr b="1" dirty="0">
                <a:latin typeface="+mn-ea"/>
                <a:cs typeface="+mn-ea"/>
                <a:sym typeface="+mn-ea"/>
              </a:rPr>
              <a:t>应年报企业分为</a:t>
            </a:r>
            <a:r>
              <a:rPr b="1" dirty="0">
                <a:solidFill>
                  <a:srgbClr val="FF0000"/>
                </a:solidFill>
                <a:latin typeface="+mn-ea"/>
                <a:cs typeface="+mn-ea"/>
                <a:sym typeface="+mn-ea"/>
              </a:rPr>
              <a:t>主动申报类</a:t>
            </a:r>
            <a:r>
              <a:rPr b="1" dirty="0">
                <a:latin typeface="+mn-ea"/>
                <a:cs typeface="+mn-ea"/>
                <a:sym typeface="+mn-ea"/>
              </a:rPr>
              <a:t>、</a:t>
            </a:r>
            <a:r>
              <a:rPr b="1" dirty="0">
                <a:solidFill>
                  <a:srgbClr val="FF0000"/>
                </a:solidFill>
                <a:latin typeface="+mn-ea"/>
                <a:cs typeface="+mn-ea"/>
                <a:sym typeface="+mn-ea"/>
              </a:rPr>
              <a:t>引导帮扶类</a:t>
            </a:r>
            <a:r>
              <a:rPr b="1" dirty="0">
                <a:latin typeface="+mn-ea"/>
                <a:cs typeface="+mn-ea"/>
                <a:sym typeface="+mn-ea"/>
              </a:rPr>
              <a:t>、</a:t>
            </a:r>
            <a:r>
              <a:rPr b="1" dirty="0">
                <a:solidFill>
                  <a:srgbClr val="FF0000"/>
                </a:solidFill>
                <a:latin typeface="+mn-ea"/>
                <a:cs typeface="+mn-ea"/>
                <a:sym typeface="+mn-ea"/>
              </a:rPr>
              <a:t>重点关注类</a:t>
            </a:r>
            <a:r>
              <a:rPr b="1" dirty="0">
                <a:latin typeface="+mn-ea"/>
                <a:cs typeface="+mn-ea"/>
                <a:sym typeface="+mn-ea"/>
              </a:rPr>
              <a:t>、</a:t>
            </a:r>
            <a:r>
              <a:rPr b="1" dirty="0">
                <a:solidFill>
                  <a:srgbClr val="FF0000"/>
                </a:solidFill>
                <a:latin typeface="+mn-ea"/>
                <a:cs typeface="+mn-ea"/>
                <a:sym typeface="+mn-ea"/>
              </a:rPr>
              <a:t>异常清退类</a:t>
            </a:r>
            <a:r>
              <a:rPr b="1" dirty="0">
                <a:latin typeface="+mn-ea"/>
                <a:cs typeface="+mn-ea"/>
                <a:sym typeface="+mn-ea"/>
              </a:rPr>
              <a:t>，</a:t>
            </a:r>
            <a:r>
              <a:rPr b="1" dirty="0">
                <a:solidFill>
                  <a:schemeClr val="tx1"/>
                </a:solidFill>
                <a:latin typeface="+mn-ea"/>
                <a:cs typeface="+mn-ea"/>
                <a:sym typeface="+mn-ea"/>
              </a:rPr>
              <a:t>分别建库、分类施策</a:t>
            </a:r>
            <a:r>
              <a:rPr lang="zh-CN" altLang="en-US" b="1" kern="0" dirty="0">
                <a:latin typeface="+mn-ea"/>
                <a:cs typeface="+mn-ea"/>
                <a:sym typeface="+mn-lt"/>
              </a:rPr>
              <a:t> 、</a:t>
            </a:r>
            <a:r>
              <a:rPr b="1" dirty="0">
                <a:solidFill>
                  <a:schemeClr val="tx1"/>
                </a:solidFill>
                <a:latin typeface="+mn-ea"/>
                <a:cs typeface="+mn-ea"/>
                <a:sym typeface="+mn-lt"/>
              </a:rPr>
              <a:t>动态管理</a:t>
            </a:r>
            <a:r>
              <a:rPr lang="zh-CN" altLang="en-US" b="1" kern="0" dirty="0">
                <a:latin typeface="+mn-ea"/>
                <a:cs typeface="+mn-ea"/>
                <a:sym typeface="+mn-lt"/>
              </a:rPr>
              <a:t>。</a:t>
            </a:r>
            <a:endParaRPr lang="zh-CN" altLang="zh-CN">
              <a:sym typeface="+mn-ea"/>
            </a:endParaRPr>
          </a:p>
        </p:txBody>
      </p:sp>
    </p:spTree>
    <p:custDataLst>
      <p:tags r:id="rId3"/>
    </p:custData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a:xfrm>
          <a:off x="0" y="0"/>
          <a:ext cx="0" cy="0"/>
          <a:chOff x="0" y="0"/>
          <a:chExt cx="0" cy="0"/>
        </a:xfrm>
      </p:grpSpPr>
      <p:sp>
        <p:nvSpPr>
          <p:cNvPr id="7" name="标题 6"/>
          <p:cNvSpPr>
            <a:spLocks noGrp="1"/>
          </p:cNvSpPr>
          <p:nvPr>
            <p:ph type="title"/>
          </p:nvPr>
        </p:nvSpPr>
        <p:spPr>
          <a:xfrm>
            <a:off x="1354015" y="448408"/>
            <a:ext cx="8606849" cy="1037492"/>
          </a:xfrm>
        </p:spPr>
        <p:txBody>
          <a:bodyPr>
            <a:normAutofit fontScale="90000"/>
          </a:bodyPr>
          <a:lstStyle/>
          <a:p>
            <a:r>
              <a:rPr lang="zh-CN" altLang="en-US"/>
              <a:t>第一步访问</a:t>
            </a:r>
            <a:r>
              <a:rPr lang="zh-CN" altLang="en-US"/>
              <a:t>网</a:t>
            </a:r>
            <a:r>
              <a:rPr lang="zh-CN" altLang="en-US" smtClean="0"/>
              <a:t>站 国</a:t>
            </a:r>
            <a:r>
              <a:rPr lang="zh-CN" altLang="en-US"/>
              <a:t>家企业信用信息公示系统网址：</a:t>
            </a:r>
            <a:r>
              <a:rPr lang="en-US" altLang="zh-CN"/>
              <a:t>http://www.gsxt.gov.cn/index.html</a:t>
            </a:r>
            <a:endParaRPr lang="zh-CN" altLang="en-US"/>
          </a:p>
        </p:txBody>
      </p:sp>
      <p:pic>
        <p:nvPicPr>
          <p:cNvPr id="9" name="内容占位符 8"/>
          <p:cNvPicPr>
            <a:picLocks noGrp="1" noChangeAspect="1"/>
          </p:cNvPicPr>
          <p:nvPr>
            <p:ph idx="1"/>
          </p:nvPr>
        </p:nvPicPr>
        <p:blipFill>
          <a:blip r:embed="rId1">
            <a:extLst>
              <a:ext uri="{28A0092B-C50C-407E-A947-70E740481C1C}">
                <a14:useLocalDpi xmlns:a14="http://schemas.microsoft.com/office/drawing/2010/main" val="0"/>
              </a:ext>
            </a:extLst>
          </a:blip>
          <a:stretch>
            <a:fillRect/>
          </a:stretch>
        </p:blipFill>
        <p:spPr>
          <a:xfrm>
            <a:off x="1547446" y="1749669"/>
            <a:ext cx="8906607" cy="4360985"/>
          </a:xfr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a:xfrm>
          <a:off x="0" y="0"/>
          <a:ext cx="0" cy="0"/>
          <a:chOff x="0" y="0"/>
          <a:chExt cx="0" cy="0"/>
        </a:xfrm>
      </p:grpSpPr>
      <p:sp>
        <p:nvSpPr>
          <p:cNvPr id="2" name="标题 1"/>
          <p:cNvSpPr>
            <a:spLocks noGrp="1"/>
          </p:cNvSpPr>
          <p:nvPr>
            <p:ph type="title"/>
          </p:nvPr>
        </p:nvSpPr>
        <p:spPr>
          <a:xfrm>
            <a:off x="2231136" y="290146"/>
            <a:ext cx="7729728" cy="1169377"/>
          </a:xfrm>
        </p:spPr>
        <p:txBody>
          <a:bodyPr/>
          <a:lstStyle/>
          <a:p>
            <a:r>
              <a:rPr lang="zh-CN" altLang="en-US" smtClean="0"/>
              <a:t>第二步：点击企业信息填报</a:t>
            </a:r>
            <a:endParaRPr lang="zh-CN" altLang="en-US"/>
          </a:p>
        </p:txBody>
      </p:sp>
      <p:pic>
        <p:nvPicPr>
          <p:cNvPr id="4" name="内容占位符 3"/>
          <p:cNvPicPr>
            <a:picLocks noGrp="1" noChangeAspect="1"/>
          </p:cNvPicPr>
          <p:nvPr>
            <p:ph idx="1"/>
          </p:nvPr>
        </p:nvPicPr>
        <p:blipFill>
          <a:blip r:embed="rId1">
            <a:extLst>
              <a:ext uri="{28A0092B-C50C-407E-A947-70E740481C1C}">
                <a14:useLocalDpi xmlns:a14="http://schemas.microsoft.com/office/drawing/2010/main" val="0"/>
              </a:ext>
            </a:extLst>
          </a:blip>
          <a:stretch>
            <a:fillRect/>
          </a:stretch>
        </p:blipFill>
        <p:spPr>
          <a:xfrm>
            <a:off x="1670538" y="1828801"/>
            <a:ext cx="9196753" cy="3911600"/>
          </a:xfrm>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Sp="0">
  <p:cSld>
    <p:bg>
      <p:bgPr>
        <a:noFill/>
        <a:effectLst/>
      </p:bgPr>
    </p:bg>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1490345"/>
            <a:ext cx="10968990" cy="4759325"/>
          </a:xfrm>
        </p:spPr>
        <p:txBody>
          <a:bodyPr>
            <a:normAutofit/>
          </a:bodyPr>
          <a:lstStyle/>
          <a:p>
            <a:pPr>
              <a:lnSpc>
                <a:spcPct val="130000"/>
              </a:lnSpc>
              <a:spcBef>
                <a:spcPts val="600"/>
              </a:spcBef>
            </a:pPr>
            <a:r>
              <a:rPr b="1" dirty="0">
                <a:latin typeface="+mn-ea"/>
                <a:cs typeface="+mn-ea"/>
                <a:sym typeface="+mn-ea"/>
              </a:rPr>
              <a:t>一、</a:t>
            </a:r>
            <a:r>
              <a:rPr b="1" dirty="0">
                <a:solidFill>
                  <a:srgbClr val="FF0000"/>
                </a:solidFill>
                <a:latin typeface="+mn-ea"/>
                <a:cs typeface="+mn-ea"/>
                <a:sym typeface="+mn-ea"/>
              </a:rPr>
              <a:t>主动申报类</a:t>
            </a:r>
            <a:r>
              <a:rPr b="1" dirty="0">
                <a:solidFill>
                  <a:srgbClr val="FF0000"/>
                </a:solidFill>
                <a:latin typeface="+mn-ea"/>
                <a:cs typeface="+mn-ea"/>
                <a:sym typeface="+mn-lt"/>
              </a:rPr>
              <a:t> </a:t>
            </a:r>
            <a:r>
              <a:rPr lang="zh-CN" b="1" dirty="0">
                <a:latin typeface="+mn-ea"/>
                <a:cs typeface="+mn-ea"/>
                <a:sym typeface="+mn-lt"/>
              </a:rPr>
              <a:t>：连续</a:t>
            </a:r>
            <a:r>
              <a:rPr lang="en-US" altLang="zh-CN" b="1" dirty="0">
                <a:latin typeface="+mn-ea"/>
                <a:cs typeface="+mn-ea"/>
                <a:sym typeface="+mn-lt"/>
              </a:rPr>
              <a:t>3</a:t>
            </a:r>
            <a:r>
              <a:rPr lang="zh-CN" altLang="en-US" b="1" dirty="0">
                <a:latin typeface="+mn-ea"/>
                <a:cs typeface="+mn-ea"/>
                <a:sym typeface="+mn-lt"/>
              </a:rPr>
              <a:t>年以上，在</a:t>
            </a:r>
            <a:r>
              <a:rPr lang="en-US" altLang="zh-CN" b="1" dirty="0">
                <a:latin typeface="+mn-ea"/>
                <a:cs typeface="+mn-ea"/>
                <a:sym typeface="+mn-lt"/>
              </a:rPr>
              <a:t>6</a:t>
            </a:r>
            <a:r>
              <a:rPr lang="zh-CN" altLang="en-US" b="1" dirty="0">
                <a:latin typeface="+mn-ea"/>
                <a:cs typeface="+mn-ea"/>
                <a:sym typeface="+mn-lt"/>
              </a:rPr>
              <a:t>月</a:t>
            </a:r>
            <a:r>
              <a:rPr lang="en-US" altLang="zh-CN" b="1" dirty="0">
                <a:latin typeface="+mn-ea"/>
                <a:cs typeface="+mn-ea"/>
                <a:sym typeface="+mn-lt"/>
              </a:rPr>
              <a:t>30</a:t>
            </a:r>
            <a:r>
              <a:rPr lang="zh-CN" altLang="en-US" b="1" dirty="0">
                <a:latin typeface="+mn-ea"/>
                <a:cs typeface="+mn-ea"/>
                <a:sym typeface="+mn-lt"/>
              </a:rPr>
              <a:t>日之前完成年报填报工作的企业；无违规信用记录</a:t>
            </a:r>
            <a:endParaRPr lang="zh-CN" altLang="en-US" b="1" kern="0" dirty="0">
              <a:latin typeface="+mn-ea"/>
              <a:ea typeface="微软雅黑" panose="020B0503020204020204" charset="-122"/>
              <a:cs typeface="+mn-ea"/>
              <a:sym typeface="+mn-lt"/>
            </a:endParaRPr>
          </a:p>
          <a:p>
            <a:pPr>
              <a:lnSpc>
                <a:spcPct val="130000"/>
              </a:lnSpc>
              <a:spcBef>
                <a:spcPts val="600"/>
              </a:spcBef>
            </a:pPr>
            <a:r>
              <a:rPr lang="zh-CN" altLang="en-US" b="1" kern="0" dirty="0">
                <a:latin typeface="+mn-ea"/>
                <a:ea typeface="微软雅黑" panose="020B0503020204020204" charset="-122"/>
                <a:cs typeface="+mn-ea"/>
                <a:sym typeface="+mn-lt"/>
              </a:rPr>
              <a:t>二、</a:t>
            </a:r>
            <a:r>
              <a:rPr lang="zh-CN" altLang="en-US" b="1" kern="0" dirty="0">
                <a:solidFill>
                  <a:srgbClr val="FF0000"/>
                </a:solidFill>
                <a:latin typeface="+mn-ea"/>
                <a:ea typeface="微软雅黑" panose="020B0503020204020204" charset="-122"/>
                <a:cs typeface="+mn-ea"/>
                <a:sym typeface="+mn-lt"/>
              </a:rPr>
              <a:t>引导帮扶类</a:t>
            </a:r>
            <a:r>
              <a:rPr lang="zh-CN" altLang="en-US" b="1" kern="0" dirty="0">
                <a:latin typeface="+mn-ea"/>
                <a:ea typeface="微软雅黑" panose="020B0503020204020204" charset="-122"/>
                <a:cs typeface="+mn-ea"/>
                <a:sym typeface="+mn-lt"/>
              </a:rPr>
              <a:t>：上一年度新设的企业；近</a:t>
            </a:r>
            <a:r>
              <a:rPr lang="en-US" altLang="zh-CN" b="1" kern="0" dirty="0">
                <a:latin typeface="+mn-ea"/>
                <a:ea typeface="微软雅黑" panose="020B0503020204020204" charset="-122"/>
                <a:cs typeface="+mn-ea"/>
                <a:sym typeface="+mn-lt"/>
              </a:rPr>
              <a:t>3</a:t>
            </a:r>
            <a:r>
              <a:rPr lang="zh-CN" altLang="en-US" b="1" kern="0" dirty="0">
                <a:latin typeface="+mn-ea"/>
                <a:ea typeface="微软雅黑" panose="020B0503020204020204" charset="-122"/>
                <a:cs typeface="+mn-ea"/>
                <a:sym typeface="+mn-lt"/>
              </a:rPr>
              <a:t>年内，有因逾期未年报情况被列异记录，补报年报后已主动申请移出的企业；分支机构超过</a:t>
            </a:r>
            <a:r>
              <a:rPr lang="en-US" altLang="zh-CN" b="1" kern="0" dirty="0">
                <a:latin typeface="+mn-ea"/>
                <a:ea typeface="微软雅黑" panose="020B0503020204020204" charset="-122"/>
                <a:cs typeface="+mn-ea"/>
                <a:sym typeface="+mn-lt"/>
              </a:rPr>
              <a:t>5</a:t>
            </a:r>
            <a:r>
              <a:rPr lang="zh-CN" altLang="en-US" b="1" kern="0" dirty="0">
                <a:latin typeface="+mn-ea"/>
                <a:ea typeface="微软雅黑" panose="020B0503020204020204" charset="-122"/>
                <a:cs typeface="+mn-ea"/>
                <a:sym typeface="+mn-lt"/>
              </a:rPr>
              <a:t>家的企业，以及大中型企业。</a:t>
            </a:r>
            <a:endParaRPr lang="zh-CN" altLang="en-US" b="1" kern="0" dirty="0">
              <a:latin typeface="+mn-ea"/>
              <a:ea typeface="微软雅黑" panose="020B0503020204020204" charset="-122"/>
              <a:cs typeface="+mn-ea"/>
              <a:sym typeface="+mn-lt"/>
            </a:endParaRPr>
          </a:p>
          <a:p>
            <a:pPr>
              <a:lnSpc>
                <a:spcPct val="130000"/>
              </a:lnSpc>
              <a:spcBef>
                <a:spcPts val="600"/>
              </a:spcBef>
            </a:pPr>
            <a:r>
              <a:rPr lang="zh-CN" b="1" dirty="0">
                <a:latin typeface="+mn-ea"/>
                <a:cs typeface="+mn-ea"/>
                <a:sym typeface="+mn-ea"/>
              </a:rPr>
              <a:t>三、</a:t>
            </a:r>
            <a:r>
              <a:rPr lang="zh-CN" b="1" dirty="0">
                <a:solidFill>
                  <a:srgbClr val="FF0000"/>
                </a:solidFill>
                <a:latin typeface="+mn-ea"/>
                <a:cs typeface="+mn-ea"/>
                <a:sym typeface="+mn-ea"/>
              </a:rPr>
              <a:t>重点关注类</a:t>
            </a:r>
            <a:r>
              <a:rPr b="1" dirty="0">
                <a:latin typeface="+mn-ea"/>
                <a:cs typeface="+mn-ea"/>
                <a:sym typeface="+mn-lt"/>
              </a:rPr>
              <a:t> </a:t>
            </a:r>
            <a:r>
              <a:rPr lang="zh-CN" b="1" dirty="0">
                <a:latin typeface="+mn-ea"/>
                <a:cs typeface="+mn-ea"/>
                <a:sym typeface="+mn-lt"/>
              </a:rPr>
              <a:t>：近三年内，因未年报被列异但未被列严，至今未补报年报，或补报年报后未主动申请移出的企业；因未年报被列入经营异常名录满</a:t>
            </a:r>
            <a:r>
              <a:rPr lang="en-US" altLang="zh-CN" b="1" dirty="0">
                <a:latin typeface="+mn-ea"/>
                <a:cs typeface="+mn-ea"/>
                <a:sym typeface="+mn-lt"/>
              </a:rPr>
              <a:t>3</a:t>
            </a:r>
            <a:r>
              <a:rPr lang="zh-CN" altLang="en-US" b="1" dirty="0">
                <a:latin typeface="+mn-ea"/>
                <a:cs typeface="+mn-ea"/>
                <a:sym typeface="+mn-lt"/>
              </a:rPr>
              <a:t>年被列严的企业；上一年度年报零申报的企业（主要是资产状况全为</a:t>
            </a:r>
            <a:r>
              <a:rPr lang="en-US" altLang="zh-CN" b="1" dirty="0">
                <a:latin typeface="+mn-ea"/>
                <a:cs typeface="+mn-ea"/>
                <a:sym typeface="+mn-lt"/>
              </a:rPr>
              <a:t>0</a:t>
            </a:r>
            <a:r>
              <a:rPr lang="zh-CN" altLang="en-US" b="1" dirty="0">
                <a:latin typeface="+mn-ea"/>
                <a:cs typeface="+mn-ea"/>
                <a:sym typeface="+mn-lt"/>
              </a:rPr>
              <a:t>）；一个号码关联多个企业。</a:t>
            </a:r>
            <a:endParaRPr lang="zh-CN" altLang="en-US" b="1" dirty="0">
              <a:latin typeface="+mn-ea"/>
              <a:cs typeface="+mn-ea"/>
              <a:sym typeface="+mn-lt"/>
            </a:endParaRPr>
          </a:p>
          <a:p>
            <a:pPr>
              <a:lnSpc>
                <a:spcPct val="130000"/>
              </a:lnSpc>
              <a:spcBef>
                <a:spcPts val="600"/>
              </a:spcBef>
            </a:pPr>
            <a:r>
              <a:rPr lang="zh-CN" altLang="en-US" b="1" kern="0" dirty="0">
                <a:latin typeface="+mn-ea"/>
                <a:ea typeface="微软雅黑" panose="020B0503020204020204" charset="-122"/>
                <a:cs typeface="+mn-ea"/>
                <a:sym typeface="+mn-lt"/>
              </a:rPr>
              <a:t>四、</a:t>
            </a:r>
            <a:r>
              <a:rPr lang="zh-CN" altLang="en-US" b="1" kern="0" dirty="0">
                <a:solidFill>
                  <a:srgbClr val="FF0000"/>
                </a:solidFill>
                <a:latin typeface="+mn-ea"/>
                <a:ea typeface="微软雅黑" panose="020B0503020204020204" charset="-122"/>
                <a:cs typeface="+mn-ea"/>
                <a:sym typeface="+mn-lt"/>
              </a:rPr>
              <a:t>异常清退类</a:t>
            </a:r>
            <a:r>
              <a:rPr lang="zh-CN" altLang="en-US" b="1" kern="0" dirty="0">
                <a:latin typeface="+mn-ea"/>
                <a:ea typeface="微软雅黑" panose="020B0503020204020204" charset="-122"/>
                <a:cs typeface="+mn-ea"/>
                <a:sym typeface="+mn-lt"/>
              </a:rPr>
              <a:t>：连续两年未年报的企业；通过登记的住所或经营场所无法取得联系达</a:t>
            </a:r>
            <a:r>
              <a:rPr lang="en-US" altLang="zh-CN" b="1" kern="0" dirty="0">
                <a:latin typeface="+mn-ea"/>
                <a:ea typeface="微软雅黑" panose="020B0503020204020204" charset="-122"/>
                <a:cs typeface="+mn-ea"/>
                <a:sym typeface="+mn-lt"/>
              </a:rPr>
              <a:t>6</a:t>
            </a:r>
            <a:r>
              <a:rPr lang="zh-CN" altLang="en-US" b="1" kern="0" dirty="0">
                <a:latin typeface="+mn-ea"/>
                <a:ea typeface="微软雅黑" panose="020B0503020204020204" charset="-122"/>
                <a:cs typeface="+mn-ea"/>
                <a:sym typeface="+mn-lt"/>
              </a:rPr>
              <a:t>个月以上的企业；因通过登记的住所或经营场所无法取得联系被列严的企业；做出简易注销公告，但未按期办理注销，且未年报的企业。</a:t>
            </a:r>
            <a:endParaRPr lang="zh-CN" altLang="en-US" b="1" kern="0" dirty="0">
              <a:latin typeface="+mn-ea"/>
              <a:ea typeface="微软雅黑" panose="020B0503020204020204" charset="-122"/>
              <a:cs typeface="+mn-ea"/>
              <a:sym typeface="+mn-lt"/>
            </a:endParaRPr>
          </a:p>
          <a:p>
            <a:pPr>
              <a:lnSpc>
                <a:spcPct val="130000"/>
              </a:lnSpc>
              <a:spcBef>
                <a:spcPts val="600"/>
              </a:spcBef>
            </a:pPr>
            <a:endParaRPr lang="zh-CN" altLang="en-US"/>
          </a:p>
        </p:txBody>
      </p:sp>
    </p:spTree>
    <p:custDataLst>
      <p:tags r:id="rId1"/>
    </p:custData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a:xfrm>
          <a:off x="0" y="0"/>
          <a:ext cx="0" cy="0"/>
          <a:chOff x="0" y="0"/>
          <a:chExt cx="0" cy="0"/>
        </a:xfrm>
      </p:grpSpPr>
      <p:sp>
        <p:nvSpPr>
          <p:cNvPr id="3" name="文本框 2"/>
          <p:cNvSpPr txBox="1"/>
          <p:nvPr/>
        </p:nvSpPr>
        <p:spPr>
          <a:xfrm>
            <a:off x="738505" y="688975"/>
            <a:ext cx="10753725" cy="4293870"/>
          </a:xfrm>
          <a:prstGeom prst="rect">
            <a:avLst/>
          </a:prstGeom>
          <a:noFill/>
        </p:spPr>
        <p:txBody>
          <a:bodyPr wrap="square" rtlCol="0" anchor="t">
            <a:noAutofit/>
          </a:bodyPr>
          <a:lstStyle/>
          <a:p>
            <a:pPr>
              <a:lnSpc>
                <a:spcPct val="130000"/>
              </a:lnSpc>
              <a:spcBef>
                <a:spcPts val="600"/>
              </a:spcBef>
            </a:pPr>
            <a:r>
              <a:rPr lang="zh-CN" sz="2000" b="1" dirty="0">
                <a:latin typeface="+mn-ea"/>
                <a:cs typeface="+mn-ea"/>
                <a:sym typeface="+mn-ea"/>
              </a:rPr>
              <a:t>一、主动申报类</a:t>
            </a:r>
            <a:r>
              <a:rPr lang="zh-CN" sz="2000" b="1" dirty="0">
                <a:latin typeface="+mn-ea"/>
                <a:cs typeface="+mn-ea"/>
                <a:sym typeface="+mn-lt"/>
              </a:rPr>
              <a:t>：</a:t>
            </a:r>
            <a:r>
              <a:rPr sz="2000" b="1" dirty="0">
                <a:latin typeface="+mn-ea"/>
                <a:cs typeface="+mn-ea"/>
                <a:sym typeface="+mn-lt"/>
              </a:rPr>
              <a:t>可以采取提醒方式鼓励按时年报</a:t>
            </a:r>
            <a:r>
              <a:rPr lang="zh-CN" altLang="en-US" sz="2000" b="1" dirty="0">
                <a:latin typeface="+mn-ea"/>
                <a:cs typeface="+mn-ea"/>
                <a:sym typeface="+mn-lt"/>
              </a:rPr>
              <a:t>。</a:t>
            </a:r>
            <a:endParaRPr lang="zh-CN" altLang="en-US" sz="2000" b="1" dirty="0">
              <a:solidFill>
                <a:srgbClr val="FF0000"/>
              </a:solidFill>
              <a:latin typeface="+mn-ea"/>
              <a:cs typeface="+mn-ea"/>
              <a:sym typeface="+mn-lt"/>
            </a:endParaRPr>
          </a:p>
          <a:p>
            <a:pPr>
              <a:lnSpc>
                <a:spcPct val="130000"/>
              </a:lnSpc>
              <a:spcBef>
                <a:spcPts val="600"/>
              </a:spcBef>
            </a:pPr>
            <a:endParaRPr lang="zh-CN" altLang="en-US" sz="2000" b="1" kern="0" dirty="0">
              <a:latin typeface="+mn-ea"/>
              <a:ea typeface="微软雅黑" panose="020B0503020204020204" charset="-122"/>
              <a:cs typeface="+mn-ea"/>
              <a:sym typeface="+mn-lt"/>
            </a:endParaRPr>
          </a:p>
          <a:p>
            <a:pPr>
              <a:lnSpc>
                <a:spcPct val="130000"/>
              </a:lnSpc>
              <a:spcBef>
                <a:spcPts val="600"/>
              </a:spcBef>
            </a:pPr>
            <a:r>
              <a:rPr lang="zh-CN" altLang="en-US" sz="2000" b="1" kern="0" dirty="0">
                <a:latin typeface="+mn-ea"/>
                <a:ea typeface="微软雅黑" panose="020B0503020204020204" charset="-122"/>
                <a:cs typeface="+mn-ea"/>
                <a:sym typeface="+mn-lt"/>
              </a:rPr>
              <a:t>二、引导帮扶类：</a:t>
            </a:r>
            <a:r>
              <a:rPr sz="2000" b="1" kern="0" dirty="0">
                <a:latin typeface="+mn-ea"/>
                <a:ea typeface="微软雅黑" panose="020B0503020204020204" charset="-122"/>
                <a:cs typeface="+mn-ea"/>
                <a:sym typeface="+mn-lt"/>
              </a:rPr>
              <a:t>可通过提供年报培训、咨询服务、到期提醒等方式帮助其确定合理的年报时间，引导其错峰年报</a:t>
            </a:r>
            <a:r>
              <a:rPr lang="zh-CN" sz="2000" b="1" kern="0" dirty="0">
                <a:latin typeface="+mn-ea"/>
                <a:ea typeface="微软雅黑" panose="020B0503020204020204" charset="-122"/>
                <a:cs typeface="+mn-ea"/>
                <a:sym typeface="+mn-lt"/>
              </a:rPr>
              <a:t>。</a:t>
            </a:r>
            <a:endParaRPr lang="zh-CN" sz="2000" b="1" kern="0" dirty="0">
              <a:latin typeface="+mn-ea"/>
              <a:ea typeface="微软雅黑" panose="020B0503020204020204" charset="-122"/>
              <a:cs typeface="+mn-ea"/>
              <a:sym typeface="+mn-lt"/>
            </a:endParaRPr>
          </a:p>
          <a:p>
            <a:pPr>
              <a:lnSpc>
                <a:spcPct val="130000"/>
              </a:lnSpc>
              <a:spcBef>
                <a:spcPts val="600"/>
              </a:spcBef>
            </a:pPr>
            <a:endParaRPr lang="zh-CN" altLang="en-US" sz="2000" b="1" kern="0" dirty="0">
              <a:latin typeface="+mn-ea"/>
              <a:ea typeface="微软雅黑" panose="020B0503020204020204" charset="-122"/>
              <a:cs typeface="+mn-ea"/>
              <a:sym typeface="+mn-lt"/>
            </a:endParaRPr>
          </a:p>
          <a:p>
            <a:pPr>
              <a:lnSpc>
                <a:spcPct val="130000"/>
              </a:lnSpc>
              <a:spcBef>
                <a:spcPts val="600"/>
              </a:spcBef>
            </a:pPr>
            <a:r>
              <a:rPr lang="zh-CN" altLang="en-US" sz="2000" b="1" kern="0" dirty="0">
                <a:latin typeface="+mn-ea"/>
                <a:ea typeface="微软雅黑" panose="020B0503020204020204" charset="-122"/>
                <a:cs typeface="+mn-ea"/>
                <a:sym typeface="+mn-lt"/>
              </a:rPr>
              <a:t>三、重点关注类：</a:t>
            </a:r>
            <a:r>
              <a:rPr sz="2000" b="1" kern="0" dirty="0">
                <a:latin typeface="+mn-ea"/>
                <a:ea typeface="微软雅黑" panose="020B0503020204020204" charset="-122"/>
                <a:cs typeface="+mn-ea"/>
                <a:sym typeface="+mn-lt"/>
              </a:rPr>
              <a:t>应结合市场监管各业务条线日常监管工作动态确定年报时间，以约谈、提醒等方式督促其尽早、按时年报</a:t>
            </a:r>
            <a:r>
              <a:rPr lang="zh-CN" sz="2000" b="1" kern="0" dirty="0">
                <a:latin typeface="+mn-ea"/>
                <a:ea typeface="微软雅黑" panose="020B0503020204020204" charset="-122"/>
                <a:cs typeface="+mn-ea"/>
                <a:sym typeface="+mn-lt"/>
              </a:rPr>
              <a:t>。</a:t>
            </a:r>
            <a:endParaRPr lang="zh-CN" sz="2000" b="1" kern="0" dirty="0">
              <a:latin typeface="+mn-ea"/>
              <a:ea typeface="微软雅黑" panose="020B0503020204020204" charset="-122"/>
              <a:cs typeface="+mn-ea"/>
              <a:sym typeface="+mn-lt"/>
            </a:endParaRPr>
          </a:p>
          <a:p>
            <a:pPr>
              <a:lnSpc>
                <a:spcPct val="130000"/>
              </a:lnSpc>
              <a:spcBef>
                <a:spcPts val="600"/>
              </a:spcBef>
            </a:pPr>
            <a:endParaRPr lang="zh-CN" altLang="en-US" sz="2000" b="1" kern="0" dirty="0">
              <a:latin typeface="+mn-ea"/>
              <a:ea typeface="微软雅黑" panose="020B0503020204020204" charset="-122"/>
              <a:cs typeface="+mn-ea"/>
              <a:sym typeface="+mn-lt"/>
            </a:endParaRPr>
          </a:p>
          <a:p>
            <a:pPr>
              <a:lnSpc>
                <a:spcPct val="130000"/>
              </a:lnSpc>
              <a:spcBef>
                <a:spcPts val="600"/>
              </a:spcBef>
            </a:pPr>
            <a:r>
              <a:rPr lang="zh-CN" altLang="en-US" sz="2000" b="1" kern="0" dirty="0">
                <a:latin typeface="+mn-ea"/>
                <a:ea typeface="微软雅黑" panose="020B0503020204020204" charset="-122"/>
                <a:cs typeface="+mn-ea"/>
                <a:sym typeface="+mn-lt"/>
              </a:rPr>
              <a:t>四、异常清退类：</a:t>
            </a:r>
            <a:r>
              <a:rPr sz="2000" b="1" kern="0" dirty="0">
                <a:latin typeface="+mn-ea"/>
                <a:ea typeface="微软雅黑" panose="020B0503020204020204" charset="-122"/>
                <a:cs typeface="+mn-ea"/>
                <a:sym typeface="+mn-lt"/>
              </a:rPr>
              <a:t>应引导其主动办理注销</a:t>
            </a:r>
            <a:r>
              <a:rPr lang="zh-CN" sz="2000" b="1" kern="0" dirty="0">
                <a:latin typeface="+mn-ea"/>
                <a:ea typeface="微软雅黑" panose="020B0503020204020204" charset="-122"/>
                <a:cs typeface="+mn-ea"/>
                <a:sym typeface="+mn-lt"/>
              </a:rPr>
              <a:t>。</a:t>
            </a:r>
            <a:endParaRPr lang="zh-CN" sz="2000" b="1" kern="0" dirty="0">
              <a:latin typeface="+mn-ea"/>
              <a:ea typeface="微软雅黑" panose="020B0503020204020204" charset="-122"/>
              <a:cs typeface="+mn-ea"/>
              <a:sym typeface="+mn-lt"/>
            </a:endParaRPr>
          </a:p>
          <a:p>
            <a:pPr>
              <a:lnSpc>
                <a:spcPct val="130000"/>
              </a:lnSpc>
              <a:spcBef>
                <a:spcPts val="600"/>
              </a:spcBef>
            </a:pPr>
            <a:endParaRPr lang="zh-CN" altLang="en-US" sz="2000" b="1" kern="0" dirty="0">
              <a:latin typeface="+mn-ea"/>
              <a:ea typeface="微软雅黑" panose="020B0503020204020204" charset="-122"/>
              <a:cs typeface="+mn-ea"/>
              <a:sym typeface="+mn-lt"/>
            </a:endParaRPr>
          </a:p>
        </p:txBody>
      </p:sp>
    </p:spTree>
    <p:custDataLst>
      <p:tags r:id="rId1"/>
    </p:custData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a:xfrm>
          <a:off x="0" y="0"/>
          <a:ext cx="0" cy="0"/>
          <a:chOff x="0" y="0"/>
          <a:chExt cx="0" cy="0"/>
        </a:xfrm>
      </p:grpSpPr>
      <p:sp>
        <p:nvSpPr>
          <p:cNvPr id="2" name="文本框 1"/>
          <p:cNvSpPr txBox="1"/>
          <p:nvPr/>
        </p:nvSpPr>
        <p:spPr>
          <a:xfrm>
            <a:off x="1055370" y="660400"/>
            <a:ext cx="10695940" cy="5680710"/>
          </a:xfrm>
          <a:prstGeom prst="rect">
            <a:avLst/>
          </a:prstGeom>
          <a:noFill/>
        </p:spPr>
        <p:txBody>
          <a:bodyPr wrap="square" rtlCol="0" anchor="t">
            <a:noAutofit/>
          </a:bodyPr>
          <a:lstStyle/>
          <a:p>
            <a:r>
              <a:rPr lang="en-US" altLang="zh-CN" sz="2400">
                <a:solidFill>
                  <a:srgbClr val="FF0000"/>
                </a:solidFill>
              </a:rPr>
              <a:t>1</a:t>
            </a:r>
            <a:r>
              <a:rPr lang="zh-CN" altLang="en-US" sz="2400">
                <a:solidFill>
                  <a:srgbClr val="FF0000"/>
                </a:solidFill>
              </a:rPr>
              <a:t>、主要业务活动”如何填写？</a:t>
            </a:r>
            <a:endParaRPr lang="zh-CN" altLang="en-US" sz="2400"/>
          </a:p>
          <a:p>
            <a:r>
              <a:rPr lang="zh-CN" altLang="en-US" sz="2400"/>
              <a:t>填写企业实际经营的1-3项主要业务活动或主要产品名称，并以符号“/”作为分隔符。</a:t>
            </a:r>
            <a:endParaRPr lang="zh-CN" altLang="en-US" sz="2400"/>
          </a:p>
          <a:p>
            <a:r>
              <a:rPr lang="en-US" altLang="zh-CN" sz="2400">
                <a:solidFill>
                  <a:srgbClr val="FF0000"/>
                </a:solidFill>
              </a:rPr>
              <a:t>2</a:t>
            </a:r>
            <a:r>
              <a:rPr lang="zh-CN" altLang="en-US" sz="2400">
                <a:solidFill>
                  <a:srgbClr val="FF0000"/>
                </a:solidFill>
              </a:rPr>
              <a:t>、企业年度报告中的“参保人数”与“从业人员”是否要保持一致？</a:t>
            </a:r>
            <a:endParaRPr lang="zh-CN" altLang="en-US" sz="2400">
              <a:solidFill>
                <a:srgbClr val="FF0000"/>
              </a:solidFill>
            </a:endParaRPr>
          </a:p>
          <a:p>
            <a:r>
              <a:rPr lang="en-US" altLang="zh-CN" sz="2400"/>
              <a:t>  </a:t>
            </a:r>
            <a:r>
              <a:rPr lang="zh-CN" altLang="en-US" sz="2400"/>
              <a:t>参保人数是指单位职工缴纳社会保险的人数，与从业人员概念不同。</a:t>
            </a:r>
            <a:endParaRPr lang="zh-CN" altLang="en-US" sz="2400"/>
          </a:p>
          <a:p>
            <a:r>
              <a:rPr lang="en-US" altLang="zh-CN" sz="2400">
                <a:solidFill>
                  <a:srgbClr val="FF0000"/>
                </a:solidFill>
              </a:rPr>
              <a:t>3</a:t>
            </a:r>
            <a:r>
              <a:rPr lang="zh-CN" altLang="en-US" sz="2400">
                <a:solidFill>
                  <a:srgbClr val="FF0000"/>
                </a:solidFill>
              </a:rPr>
              <a:t>、高校毕业生人数”具体指什么？</a:t>
            </a:r>
            <a:endParaRPr lang="zh-CN" altLang="en-US" sz="2400"/>
          </a:p>
          <a:p>
            <a:r>
              <a:rPr lang="zh-CN" altLang="en-US" sz="2400"/>
              <a:t>高校毕业生人数是指报告期内录用的毕业两年内的高校毕业生。</a:t>
            </a:r>
            <a:endParaRPr lang="zh-CN" altLang="en-US" sz="2400"/>
          </a:p>
          <a:p>
            <a:r>
              <a:rPr lang="en-US" altLang="zh-CN" sz="2400">
                <a:solidFill>
                  <a:srgbClr val="FF0000"/>
                </a:solidFill>
              </a:rPr>
              <a:t>4</a:t>
            </a:r>
            <a:r>
              <a:rPr lang="zh-CN" altLang="en-US" sz="2400">
                <a:solidFill>
                  <a:srgbClr val="FF0000"/>
                </a:solidFill>
              </a:rPr>
              <a:t>、股东及出资信息无变化还需要填写吗？</a:t>
            </a:r>
            <a:endParaRPr lang="zh-CN" altLang="en-US" sz="2400">
              <a:solidFill>
                <a:srgbClr val="FF0000"/>
              </a:solidFill>
            </a:endParaRPr>
          </a:p>
          <a:p>
            <a:r>
              <a:rPr lang="zh-CN" altLang="en-US" sz="2400"/>
              <a:t>年报填报页面中包括股东及出资信息在内的所有内容每年都必须填报，即使无变化也要填写，并非前一年度填写过的就不需要再填。</a:t>
            </a:r>
            <a:endParaRPr lang="zh-CN" altLang="en-US" sz="2400"/>
          </a:p>
          <a:p>
            <a:r>
              <a:rPr lang="en-US" altLang="zh-CN" sz="2400">
                <a:solidFill>
                  <a:srgbClr val="FF0000"/>
                </a:solidFill>
              </a:rPr>
              <a:t>5</a:t>
            </a:r>
            <a:r>
              <a:rPr lang="zh-CN" altLang="en-US" sz="2400">
                <a:solidFill>
                  <a:srgbClr val="FF0000"/>
                </a:solidFill>
              </a:rPr>
              <a:t>、认缴出资额”及“认缴出资时间”应如何填写？</a:t>
            </a:r>
            <a:endParaRPr lang="zh-CN" altLang="en-US" sz="2400">
              <a:solidFill>
                <a:srgbClr val="FF0000"/>
              </a:solidFill>
            </a:endParaRPr>
          </a:p>
          <a:p>
            <a:r>
              <a:rPr lang="zh-CN" altLang="en-US" sz="2400"/>
              <a:t>“认缴出资额”应按照企业公司章程约定的数额填写，“认缴出资时间”为公司章程约定的出资时间。</a:t>
            </a:r>
            <a:endParaRPr lang="zh-CN" altLang="en-US" sz="2400"/>
          </a:p>
        </p:txBody>
      </p:sp>
    </p:spTree>
    <p:custDataLst>
      <p:tags r:id="rId1"/>
    </p:custData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a:xfrm>
          <a:off x="0" y="0"/>
          <a:ext cx="0" cy="0"/>
          <a:chOff x="0" y="0"/>
          <a:chExt cx="0" cy="0"/>
        </a:xfrm>
      </p:grpSpPr>
      <p:sp>
        <p:nvSpPr>
          <p:cNvPr id="2" name="文本框 1"/>
          <p:cNvSpPr txBox="1"/>
          <p:nvPr/>
        </p:nvSpPr>
        <p:spPr>
          <a:xfrm>
            <a:off x="977900" y="607060"/>
            <a:ext cx="10178415" cy="5914390"/>
          </a:xfrm>
          <a:prstGeom prst="rect">
            <a:avLst/>
          </a:prstGeom>
          <a:noFill/>
        </p:spPr>
        <p:txBody>
          <a:bodyPr wrap="square" rtlCol="0" anchor="t">
            <a:noAutofit/>
          </a:bodyPr>
          <a:lstStyle/>
          <a:p>
            <a:r>
              <a:rPr lang="en-US" altLang="zh-CN">
                <a:solidFill>
                  <a:srgbClr val="FF0000"/>
                </a:solidFill>
              </a:rPr>
              <a:t>6</a:t>
            </a:r>
            <a:r>
              <a:rPr lang="zh-CN" altLang="en-US">
                <a:solidFill>
                  <a:srgbClr val="FF0000"/>
                </a:solidFill>
              </a:rPr>
              <a:t>、股权变更信息如何填写？</a:t>
            </a:r>
            <a:endParaRPr lang="zh-CN" altLang="en-US">
              <a:solidFill>
                <a:srgbClr val="FF0000"/>
              </a:solidFill>
            </a:endParaRPr>
          </a:p>
          <a:p>
            <a:r>
              <a:rPr lang="zh-CN" altLang="en-US"/>
              <a:t>截至上一年度12月31日，每一次股权转让所涉转让方及受让方信息均要逐一填写，并写明股权比例的变化</a:t>
            </a:r>
            <a:endParaRPr lang="zh-CN" altLang="en-US"/>
          </a:p>
          <a:p>
            <a:r>
              <a:rPr lang="zh-CN" altLang="en-US"/>
              <a:t>。</a:t>
            </a:r>
            <a:endParaRPr lang="zh-CN" altLang="en-US"/>
          </a:p>
          <a:p>
            <a:r>
              <a:rPr lang="en-US" altLang="zh-CN">
                <a:solidFill>
                  <a:srgbClr val="FF0000"/>
                </a:solidFill>
              </a:rPr>
              <a:t>7</a:t>
            </a:r>
            <a:r>
              <a:rPr lang="zh-CN" altLang="en-US">
                <a:solidFill>
                  <a:srgbClr val="FF0000"/>
                </a:solidFill>
              </a:rPr>
              <a:t>、股东股权转让时间”应如何填写？</a:t>
            </a:r>
            <a:endParaRPr lang="zh-CN" altLang="en-US"/>
          </a:p>
          <a:p>
            <a:r>
              <a:rPr lang="zh-CN" altLang="en-US"/>
              <a:t>应填写股权转让协议生效日期；法律法规规定应当办理批准方可生效的，以批准之日为生效日期。</a:t>
            </a:r>
            <a:endParaRPr lang="zh-CN" altLang="en-US"/>
          </a:p>
          <a:p>
            <a:endParaRPr lang="zh-CN" altLang="en-US"/>
          </a:p>
          <a:p>
            <a:r>
              <a:rPr lang="en-US" altLang="zh-CN">
                <a:solidFill>
                  <a:srgbClr val="FF0000"/>
                </a:solidFill>
              </a:rPr>
              <a:t>8</a:t>
            </a:r>
            <a:r>
              <a:rPr lang="zh-CN" altLang="en-US">
                <a:solidFill>
                  <a:srgbClr val="FF0000"/>
                </a:solidFill>
              </a:rPr>
              <a:t>、年报中对外投资信息如何填写？</a:t>
            </a:r>
            <a:endParaRPr lang="zh-CN" altLang="en-US"/>
          </a:p>
          <a:p>
            <a:r>
              <a:rPr lang="zh-CN" altLang="en-US"/>
              <a:t>本数据项是指投资设立境内企业的信息（不包括设立的分公司），建议根据企业年度财务报告（截止12月31日）中的长期投资明细填写。</a:t>
            </a:r>
            <a:endParaRPr lang="zh-CN" altLang="en-US"/>
          </a:p>
          <a:p>
            <a:endParaRPr lang="zh-CN" altLang="en-US"/>
          </a:p>
          <a:p>
            <a:r>
              <a:rPr lang="en-US" altLang="zh-CN"/>
              <a:t>9</a:t>
            </a:r>
            <a:r>
              <a:rPr lang="zh-CN" altLang="en-US">
                <a:solidFill>
                  <a:srgbClr val="FF0000"/>
                </a:solidFill>
              </a:rPr>
              <a:t>、分公司是否要在“对外投资”栏目中填写？</a:t>
            </a:r>
            <a:endParaRPr lang="zh-CN" altLang="en-US">
              <a:solidFill>
                <a:srgbClr val="FF0000"/>
              </a:solidFill>
            </a:endParaRPr>
          </a:p>
          <a:p>
            <a:r>
              <a:rPr lang="zh-CN" altLang="en-US"/>
              <a:t>不需要。分公司不属于对外投资。</a:t>
            </a:r>
            <a:endParaRPr lang="zh-CN" altLang="en-US"/>
          </a:p>
          <a:p>
            <a:endParaRPr lang="zh-CN" altLang="en-US"/>
          </a:p>
          <a:p>
            <a:r>
              <a:rPr lang="en-US" altLang="zh-CN">
                <a:solidFill>
                  <a:srgbClr val="FF0000"/>
                </a:solidFill>
              </a:rPr>
              <a:t>10</a:t>
            </a:r>
            <a:r>
              <a:rPr lang="zh-CN" altLang="en-US">
                <a:solidFill>
                  <a:srgbClr val="FF0000"/>
                </a:solidFill>
              </a:rPr>
              <a:t>、纳税总额包括什么？</a:t>
            </a:r>
            <a:endParaRPr lang="zh-CN" altLang="en-US">
              <a:solidFill>
                <a:srgbClr val="FF0000"/>
              </a:solidFill>
            </a:endParaRPr>
          </a:p>
          <a:p>
            <a:r>
              <a:rPr lang="zh-CN" altLang="en-US"/>
              <a:t>纳税总额为企业全年实缴各类税金的总和。</a:t>
            </a:r>
            <a:endParaRPr lang="zh-CN" altLang="en-US"/>
          </a:p>
        </p:txBody>
      </p:sp>
    </p:spTree>
    <p:custDataLst>
      <p:tags r:id="rId1"/>
    </p:custData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a:xfrm>
          <a:off x="0" y="0"/>
          <a:ext cx="0" cy="0"/>
          <a:chOff x="0" y="0"/>
          <a:chExt cx="0" cy="0"/>
        </a:xfrm>
      </p:grpSpPr>
      <p:sp>
        <p:nvSpPr>
          <p:cNvPr id="2" name="文本框 1"/>
          <p:cNvSpPr txBox="1"/>
          <p:nvPr/>
        </p:nvSpPr>
        <p:spPr>
          <a:xfrm>
            <a:off x="872490" y="541020"/>
            <a:ext cx="10159365" cy="6534150"/>
          </a:xfrm>
          <a:prstGeom prst="rect">
            <a:avLst/>
          </a:prstGeom>
          <a:noFill/>
        </p:spPr>
        <p:txBody>
          <a:bodyPr wrap="square" rtlCol="0" anchor="t">
            <a:noAutofit/>
          </a:bodyPr>
          <a:lstStyle/>
          <a:p>
            <a:r>
              <a:rPr lang="en-US" altLang="zh-CN">
                <a:solidFill>
                  <a:srgbClr val="FF0000"/>
                </a:solidFill>
              </a:rPr>
              <a:t>11</a:t>
            </a:r>
            <a:r>
              <a:rPr lang="zh-CN" altLang="en-US">
                <a:solidFill>
                  <a:srgbClr val="FF0000"/>
                </a:solidFill>
              </a:rPr>
              <a:t>、若企业属于非独立核算企业，应如何填写年报？</a:t>
            </a:r>
            <a:endParaRPr lang="zh-CN" altLang="en-US">
              <a:solidFill>
                <a:srgbClr val="FF0000"/>
              </a:solidFill>
            </a:endParaRPr>
          </a:p>
          <a:p>
            <a:r>
              <a:rPr lang="zh-CN" altLang="en-US"/>
              <a:t>若企业属于非独立核算企业，可按照实际情况填写，无独立报表部分则“0”申报。</a:t>
            </a:r>
            <a:endParaRPr lang="zh-CN" altLang="en-US"/>
          </a:p>
          <a:p>
            <a:endParaRPr lang="zh-CN" altLang="en-US"/>
          </a:p>
          <a:p>
            <a:r>
              <a:rPr lang="en-US" altLang="zh-CN">
                <a:solidFill>
                  <a:srgbClr val="FF0000"/>
                </a:solidFill>
              </a:rPr>
              <a:t>12</a:t>
            </a:r>
            <a:r>
              <a:rPr lang="zh-CN" altLang="en-US">
                <a:solidFill>
                  <a:srgbClr val="FF0000"/>
                </a:solidFill>
              </a:rPr>
              <a:t>、年报中涉及海关，外资，社保，统计方面问题应如何咨询？</a:t>
            </a:r>
            <a:endParaRPr lang="zh-CN" altLang="en-US">
              <a:solidFill>
                <a:srgbClr val="FF0000"/>
              </a:solidFill>
            </a:endParaRPr>
          </a:p>
          <a:p>
            <a:r>
              <a:rPr lang="zh-CN" altLang="en-US"/>
              <a:t>目前实施市场监管、统计、人社、海关、商务等多部门事项合并年报的“多报合一”，年报中所涉及业务相关问题可咨询对应的政府部门。相关业务部门电话已在年报系统首页及填报页面中显示。</a:t>
            </a:r>
            <a:endParaRPr lang="zh-CN" altLang="en-US"/>
          </a:p>
          <a:p>
            <a:endParaRPr lang="zh-CN" altLang="en-US"/>
          </a:p>
          <a:p>
            <a:r>
              <a:rPr lang="en-US" altLang="zh-CN">
                <a:solidFill>
                  <a:srgbClr val="FF0000"/>
                </a:solidFill>
              </a:rPr>
              <a:t>13</a:t>
            </a:r>
            <a:r>
              <a:rPr lang="zh-CN" altLang="en-US">
                <a:solidFill>
                  <a:srgbClr val="FF0000"/>
                </a:solidFill>
              </a:rPr>
              <a:t>、</a:t>
            </a:r>
            <a:r>
              <a:rPr lang="en-US" altLang="zh-CN">
                <a:solidFill>
                  <a:srgbClr val="FF0000"/>
                </a:solidFill>
              </a:rPr>
              <a:t>若企业属于非独立核算企业，应如何填写年报？</a:t>
            </a:r>
            <a:endParaRPr lang="en-US" altLang="zh-CN">
              <a:solidFill>
                <a:srgbClr val="FF0000"/>
              </a:solidFill>
            </a:endParaRPr>
          </a:p>
          <a:p>
            <a:r>
              <a:rPr lang="en-US" altLang="zh-CN"/>
              <a:t>若企业属于非独立核算企业，可按照实际情况填写，无独立报表部分则“0”申报</a:t>
            </a:r>
            <a:endParaRPr lang="en-US" altLang="zh-CN"/>
          </a:p>
          <a:p>
            <a:endParaRPr lang="en-US" altLang="zh-CN"/>
          </a:p>
          <a:p>
            <a:r>
              <a:rPr lang="en-US" altLang="zh-CN">
                <a:solidFill>
                  <a:srgbClr val="FF0000"/>
                </a:solidFill>
              </a:rPr>
              <a:t>14</a:t>
            </a:r>
            <a:r>
              <a:rPr lang="zh-CN" altLang="en-US">
                <a:solidFill>
                  <a:srgbClr val="FF0000"/>
                </a:solidFill>
              </a:rPr>
              <a:t>、</a:t>
            </a:r>
            <a:r>
              <a:rPr lang="en-US" altLang="zh-CN">
                <a:solidFill>
                  <a:srgbClr val="FF0000"/>
                </a:solidFill>
              </a:rPr>
              <a:t>企业年报中“社保事项”的填报说明：</a:t>
            </a:r>
            <a:endParaRPr lang="en-US" altLang="zh-CN">
              <a:solidFill>
                <a:srgbClr val="FF0000"/>
              </a:solidFill>
            </a:endParaRPr>
          </a:p>
          <a:p>
            <a:r>
              <a:rPr lang="en-US" altLang="zh-CN"/>
              <a:t>（一）单位参保人数：指当年12月末参加社会保险的职工人数，不包括离退休人数。</a:t>
            </a:r>
            <a:endParaRPr lang="en-US" altLang="zh-CN"/>
          </a:p>
          <a:p>
            <a:endParaRPr lang="en-US" altLang="zh-CN"/>
          </a:p>
          <a:p>
            <a:r>
              <a:rPr lang="en-US" altLang="zh-CN"/>
              <a:t>（二）单位缴费基数：指当年1-12月期间，单位为职工缴纳社会保险费的缴费基数之和，包括补缴社会保险费的缴费基数、调整缴费基数产生的差额等。</a:t>
            </a:r>
            <a:endParaRPr lang="en-US" altLang="zh-CN"/>
          </a:p>
          <a:p>
            <a:endParaRPr lang="en-US" altLang="zh-CN"/>
          </a:p>
          <a:p>
            <a:r>
              <a:rPr lang="en-US" altLang="zh-CN"/>
              <a:t>（三）本期实际缴费金额：指当年1-12月期间单位按时缴纳的社会保险费，不包括补缴欠费和跨年度（或跨季度）的预缴金额。</a:t>
            </a:r>
            <a:endParaRPr lang="en-US" altLang="zh-CN"/>
          </a:p>
          <a:p>
            <a:endParaRPr lang="en-US" altLang="zh-CN"/>
          </a:p>
          <a:p>
            <a:r>
              <a:rPr lang="en-US" altLang="zh-CN"/>
              <a:t>（四）单位累计欠缴金额：指截至当年12月末单位累计欠缴各项社会保险费的本金金额。</a:t>
            </a:r>
            <a:endParaRPr lang="en-US" altLang="zh-CN"/>
          </a:p>
        </p:txBody>
      </p:sp>
    </p:spTree>
    <p:custDataLst>
      <p:tags r:id="rId1"/>
    </p:custDataLst>
  </p:cSld>
  <p:clrMapOvr>
    <a:masterClrMapping/>
  </p:clrMapOvr>
  <p:timing>
    <p:tnLst>
      <p:par>
        <p:cTn id="1" dur="indefinite" restart="never" nodeType="tmRoot"/>
      </p:par>
    </p:tnLst>
  </p:timing>
</p:sld>
</file>

<file path=ppt/tags/tag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1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1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1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2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3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3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3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3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3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3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4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4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5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5176"/>
</p:tagLst>
</file>

<file path=ppt/tags/tag5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5176"/>
</p:tagLst>
</file>

<file path=ppt/tags/tag5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6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6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62.xml><?xml version="1.0" encoding="utf-8"?>
<p:tagLst xmlns:p="http://schemas.openxmlformats.org/presentationml/2006/main">
  <p:tag name="KSO_WM_TEMPLATE_THUMBS_INDEX" val="1、4、7、12、13、14、15、16、17、18、20、24、25、28、33、36、40、43、44"/>
  <p:tag name="KSO_WM_TEMPLATE_SUBCATEGORY" val="19"/>
  <p:tag name="KSO_WM_TAG_VERSION" val="1.0"/>
  <p:tag name="KSO_WM_BEAUTIFY_FLAG" val="#wm#"/>
  <p:tag name="KSO_WM_TEMPLATE_CATEGORY" val="custom"/>
  <p:tag name="KSO_WM_TEMPLATE_INDEX" val="20205176"/>
  <p:tag name="KSO_WM_TEMPLATE_MASTER_TYPE" val="0"/>
  <p:tag name="KSO_WM_TEMPLATE_COLOR_TYPE" val="1"/>
  <p:tag name="KSO_WM_UNIT_SHOW_EDIT_AREA_INDICATION" val="1"/>
</p:tagLst>
</file>

<file path=ppt/tags/tag63.xml><?xml version="1.0" encoding="utf-8"?>
<p:tagLst xmlns:p="http://schemas.openxmlformats.org/presentationml/2006/main">
  <p:tag name="KSO_WM_UNIT_ISCONTENTSTITLE" val="0"/>
  <p:tag name="KSO_WM_UNIT_ISNUMDGMTITLE" val="0"/>
  <p:tag name="KSO_WM_UNIT_NOCLEAR" val="0"/>
  <p:tag name="KSO_WM_UNIT_SHOW_EDIT_AREA_INDICATION" val="1"/>
  <p:tag name="KSO_WM_UNIT_VALUE" val="28"/>
  <p:tag name="KSO_WM_UNIT_HIGHLIGHT" val="0"/>
  <p:tag name="KSO_WM_UNIT_COMPATIBLE" val="0"/>
  <p:tag name="KSO_WM_UNIT_DIAGRAM_ISNUMVISUAL" val="0"/>
  <p:tag name="KSO_WM_UNIT_DIAGRAM_ISREFERUNIT" val="0"/>
  <p:tag name="KSO_WM_UNIT_TYPE" val="a"/>
  <p:tag name="KSO_WM_UNIT_INDEX" val="1"/>
  <p:tag name="KSO_WM_UNIT_ID" val="custom20205176_1*a*1"/>
  <p:tag name="KSO_WM_TEMPLATE_CATEGORY" val="custom"/>
  <p:tag name="KSO_WM_TEMPLATE_INDEX" val="20205176"/>
  <p:tag name="KSO_WM_UNIT_LAYERLEVEL" val="1"/>
  <p:tag name="KSO_WM_TAG_VERSION" val="1.0"/>
  <p:tag name="KSO_WM_BEAUTIFY_FLAG" val="#wm#"/>
</p:tagLst>
</file>

<file path=ppt/tags/tag64.xml><?xml version="1.0" encoding="utf-8"?>
<p:tagLst xmlns:p="http://schemas.openxmlformats.org/presentationml/2006/main">
  <p:tag name="KSO_WM_UNIT_ISCONTENTSTITLE" val="0"/>
  <p:tag name="KSO_WM_UNIT_ISNUMDGMTITLE" val="0"/>
  <p:tag name="KSO_WM_UNIT_NOCLEAR" val="0"/>
  <p:tag name="KSO_WM_UNIT_SHOW_EDIT_AREA_INDICATION" val="1"/>
  <p:tag name="KSO_WM_UNIT_VALUE" val="111"/>
  <p:tag name="KSO_WM_UNIT_HIGHLIGHT" val="0"/>
  <p:tag name="KSO_WM_UNIT_COMPATIBLE" val="0"/>
  <p:tag name="KSO_WM_UNIT_DIAGRAM_ISNUMVISUAL" val="0"/>
  <p:tag name="KSO_WM_UNIT_DIAGRAM_ISREFERUNIT" val="0"/>
  <p:tag name="KSO_WM_UNIT_TYPE" val="b"/>
  <p:tag name="KSO_WM_UNIT_INDEX" val="1"/>
  <p:tag name="KSO_WM_UNIT_ID" val="custom20205176_1*b*1"/>
  <p:tag name="KSO_WM_TEMPLATE_CATEGORY" val="custom"/>
  <p:tag name="KSO_WM_TEMPLATE_INDEX" val="20205176"/>
  <p:tag name="KSO_WM_UNIT_LAYERLEVEL" val="1"/>
  <p:tag name="KSO_WM_TAG_VERSION" val="1.0"/>
  <p:tag name="KSO_WM_BEAUTIFY_FLAG" val="#wm#"/>
</p:tagLst>
</file>

<file path=ppt/tags/tag65.xml><?xml version="1.0" encoding="utf-8"?>
<p:tagLst xmlns:p="http://schemas.openxmlformats.org/presentationml/2006/main">
  <p:tag name="KSO_WM_SLIDE_ID" val="custom20205176_1"/>
  <p:tag name="KSO_WM_TEMPLATE_SUBCATEGORY" val="19"/>
  <p:tag name="KSO_WM_TEMPLATE_MASTER_TYPE" val="0"/>
  <p:tag name="KSO_WM_TEMPLATE_COLOR_TYPE" val="1"/>
  <p:tag name="KSO_WM_SLIDE_TYPE" val="title"/>
  <p:tag name="KSO_WM_SLIDE_SUBTYPE" val="defaultBlank"/>
  <p:tag name="KSO_WM_SLIDE_ITEM_CNT" val="0"/>
  <p:tag name="KSO_WM_SLIDE_INDEX" val="1"/>
  <p:tag name="KSO_WM_TAG_VERSION" val="1.0"/>
  <p:tag name="KSO_WM_BEAUTIFY_FLAG" val="#wm#"/>
  <p:tag name="KSO_WM_TEMPLATE_CATEGORY" val="custom"/>
  <p:tag name="KSO_WM_TEMPLATE_INDEX" val="20205176"/>
  <p:tag name="KSO_WM_SLIDE_LAYOUT" val="a_b"/>
  <p:tag name="KSO_WM_SLIDE_LAYOUT_CNT" val="1_1"/>
  <p:tag name="KSO_WM_UNIT_SHOW_EDIT_AREA_INDICATION" val="1"/>
  <p:tag name="KSO_WM_TEMPLATE_THUMBS_INDEX" val="1、4、7、12、13、14、15、16、17、18、20、24、25、28、33、36、40、43、44"/>
</p:tagLst>
</file>

<file path=ppt/tags/tag66.xml><?xml version="1.0" encoding="utf-8"?>
<p:tagLst xmlns:p="http://schemas.openxmlformats.org/presentationml/2006/main">
  <p:tag name="KSO_WM_BEAUTIFY_FLAG" val="#wm#"/>
  <p:tag name="KSO_WM_TEMPLATE_CATEGORY" val="custom"/>
  <p:tag name="KSO_WM_TEMPLATE_INDEX" val="20205176"/>
</p:tagLst>
</file>

<file path=ppt/tags/tag67.xml><?xml version="1.0" encoding="utf-8"?>
<p:tagLst xmlns:p="http://schemas.openxmlformats.org/presentationml/2006/main">
  <p:tag name="KSO_WM_BEAUTIFY_FLAG" val="#wm#"/>
  <p:tag name="KSO_WM_TEMPLATE_CATEGORY" val="custom"/>
  <p:tag name="KSO_WM_TEMPLATE_INDEX" val="20205176"/>
</p:tagLst>
</file>

<file path=ppt/tags/tag68.xml><?xml version="1.0" encoding="utf-8"?>
<p:tagLst xmlns:p="http://schemas.openxmlformats.org/presentationml/2006/main">
  <p:tag name="KSO_WM_BEAUTIFY_FLAG" val="#wm#"/>
  <p:tag name="KSO_WM_TEMPLATE_CATEGORY" val="custom"/>
  <p:tag name="KSO_WM_TEMPLATE_INDEX" val="20205176"/>
</p:tagLst>
</file>

<file path=ppt/tags/tag69.xml><?xml version="1.0" encoding="utf-8"?>
<p:tagLst xmlns:p="http://schemas.openxmlformats.org/presentationml/2006/main">
  <p:tag name="KSO_WM_BEAUTIFY_FLAG" val="#wm#"/>
  <p:tag name="KSO_WM_TEMPLATE_CATEGORY" val="custom"/>
  <p:tag name="KSO_WM_TEMPLATE_INDEX" val="20205176"/>
</p:tagLst>
</file>

<file path=ppt/tags/tag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0.xml><?xml version="1.0" encoding="utf-8"?>
<p:tagLst xmlns:p="http://schemas.openxmlformats.org/presentationml/2006/main">
  <p:tag name="KSO_WM_BEAUTIFY_FLAG" val="#wm#"/>
  <p:tag name="KSO_WM_TEMPLATE_CATEGORY" val="custom"/>
  <p:tag name="KSO_WM_TEMPLATE_INDEX" val="20205176"/>
</p:tagLst>
</file>

<file path=ppt/tags/tag71.xml><?xml version="1.0" encoding="utf-8"?>
<p:tagLst xmlns:p="http://schemas.openxmlformats.org/presentationml/2006/main">
  <p:tag name="COMMONDATA" val="eyJoZGlkIjoiYjk1M2UyNjJmZWE5Mjk4OTU2YjI1Y2IzMWYxZjI1NjQifQ=="/>
  <p:tag name="KSO_WPP_MARK_KEY" val="325d4030-aba9-4229-9110-946c40a61354"/>
</p:tagLst>
</file>

<file path=ppt/tags/tag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heme/theme1.xml><?xml version="1.0" encoding="utf-8"?>
<a:theme xmlns:a="http://schemas.openxmlformats.org/drawingml/2006/main" name="Office 主题​​">
  <a:themeElements>
    <a:clrScheme name="新版空白演示配色">
      <a:dk1>
        <a:srgbClr val="000000"/>
      </a:dk1>
      <a:lt1>
        <a:srgbClr val="FFFFFF"/>
      </a:lt1>
      <a:dk2>
        <a:srgbClr val="0F1423"/>
      </a:dk2>
      <a:lt2>
        <a:srgbClr val="FFFFFF"/>
      </a:lt2>
      <a:accent1>
        <a:srgbClr val="6096E6"/>
      </a:accent1>
      <a:accent2>
        <a:srgbClr val="58B6E5"/>
      </a:accent2>
      <a:accent3>
        <a:srgbClr val="56CA95"/>
      </a:accent3>
      <a:accent4>
        <a:srgbClr val="FFBA55"/>
      </a:accent4>
      <a:accent5>
        <a:srgbClr val="F18870"/>
      </a:accent5>
      <a:accent6>
        <a:srgbClr val="EC5F74"/>
      </a:accent6>
      <a:hlink>
        <a:srgbClr val="0563C1"/>
      </a:hlink>
      <a:folHlink>
        <a:srgbClr val="954D72"/>
      </a:folHlink>
    </a:clrScheme>
    <a:fontScheme name="自定义 9">
      <a:majorFont>
        <a:latin typeface="Arial"/>
        <a:ea typeface="微软雅黑"/>
        <a:cs typeface=""/>
      </a:majorFont>
      <a:minorFont>
        <a:latin typeface="Arial"/>
        <a:ea typeface="微软雅黑"/>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gs>
            <a:gs pos="100000">
              <a:schemeClr val="phClr">
                <a:lumMod val="85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1638</Words>
  <Application>WPS 演示</Application>
  <PresentationFormat>宽屏</PresentationFormat>
  <Paragraphs>67</Paragraphs>
  <Slides>8</Slides>
  <Notes>0</Notes>
  <HiddenSlides>0</HiddenSlides>
  <MMClips>0</MMClips>
  <ScaleCrop>false</ScaleCrop>
  <HeadingPairs>
    <vt:vector size="6" baseType="variant">
      <vt:variant>
        <vt:lpstr>已用的字体</vt:lpstr>
      </vt:variant>
      <vt:variant>
        <vt:i4>7</vt:i4>
      </vt:variant>
      <vt:variant>
        <vt:lpstr>主题</vt:lpstr>
      </vt:variant>
      <vt:variant>
        <vt:i4>1</vt:i4>
      </vt:variant>
      <vt:variant>
        <vt:lpstr>幻灯片标题</vt:lpstr>
      </vt:variant>
      <vt:variant>
        <vt:i4>8</vt:i4>
      </vt:variant>
    </vt:vector>
  </HeadingPairs>
  <TitlesOfParts>
    <vt:vector size="16" baseType="lpstr">
      <vt:lpstr>Arial</vt:lpstr>
      <vt:lpstr>宋体</vt:lpstr>
      <vt:lpstr>Wingdings</vt:lpstr>
      <vt:lpstr>Wingdings</vt:lpstr>
      <vt:lpstr>微软雅黑</vt:lpstr>
      <vt:lpstr>Arial Unicode MS</vt:lpstr>
      <vt:lpstr>Calibri</vt:lpstr>
      <vt:lpstr>Office 主题​​</vt:lpstr>
      <vt:lpstr>关于年报的常见问题及解决办法</vt:lpstr>
      <vt:lpstr>第一步访问网站 国家企业信用信息公示系统网址：http://www.gsxt.gov.cn/index.html</vt:lpstr>
      <vt:lpstr>第二步：点击企业信息填报</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关于年报的常见问题及解决办法</dc:title>
  <dc:creator/>
  <cp:lastModifiedBy>Administrator</cp:lastModifiedBy>
  <cp:revision>183</cp:revision>
  <dcterms:created xsi:type="dcterms:W3CDTF">2019-06-19T02:08:00Z</dcterms:created>
  <dcterms:modified xsi:type="dcterms:W3CDTF">2023-07-12T06:52:18Z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2052-11.1.0.14309</vt:lpwstr>
  </property>
  <property fmtid="{D5CDD505-2E9C-101B-9397-08002B2CF9AE}" pid="3" name="ICV">
    <vt:lpwstr>E75957173C0143A787990636ACB68A42</vt:lpwstr>
  </property>
</Properties>
</file>