
<file path=[Content_Types].xml><?xml version="1.0" encoding="utf-8"?>
<Types xmlns="http://schemas.openxmlformats.org/package/2006/content-types">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8" r:id="rId3"/>
  </p:sldIdLst>
  <p:sldSz cx="42803445" cy="3027489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77" autoAdjust="0"/>
    <p:restoredTop sz="94660"/>
  </p:normalViewPr>
  <p:slideViewPr>
    <p:cSldViewPr snapToGrid="0">
      <p:cViewPr varScale="1">
        <p:scale>
          <a:sx n="24" d="100"/>
          <a:sy n="24" d="100"/>
        </p:scale>
        <p:origin x="6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6" Type="http://schemas.openxmlformats.org/officeDocument/2006/relationships/tableStyles" Target="tableStyles.xml"/><Relationship Id="rId5" Type="http://schemas.openxmlformats.org/officeDocument/2006/relationships/viewProps" Target="viewProps.xml"/><Relationship Id="rId4" Type="http://schemas.openxmlformats.org/officeDocument/2006/relationships/presProps" Target="presProps.xml"/><Relationship Id="rId3" Type="http://schemas.openxmlformats.org/officeDocument/2006/relationships/slide" Target="slides/slide1.xml"/><Relationship Id="rId2" Type="http://schemas.openxmlformats.org/officeDocument/2006/relationships/theme" Target="theme/theme1.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3210282" y="4954765"/>
            <a:ext cx="36383199" cy="10540259"/>
          </a:xfrm>
        </p:spPr>
        <p:txBody>
          <a:bodyPr anchor="b"/>
          <a:lstStyle>
            <a:lvl1pPr algn="ctr">
              <a:defRPr sz="26490"/>
            </a:lvl1pPr>
          </a:lstStyle>
          <a:p>
            <a:r>
              <a:rPr lang="zh-CN" altLang="en-US"/>
              <a:t>单击此处编辑母版标题样式</a:t>
            </a:r>
            <a:endParaRPr lang="en-US" dirty="0"/>
          </a:p>
        </p:txBody>
      </p:sp>
      <p:sp>
        <p:nvSpPr>
          <p:cNvPr id="3" name="Subtitle 2"/>
          <p:cNvSpPr>
            <a:spLocks noGrp="1"/>
          </p:cNvSpPr>
          <p:nvPr>
            <p:ph type="subTitle" idx="1"/>
          </p:nvPr>
        </p:nvSpPr>
        <p:spPr>
          <a:xfrm>
            <a:off x="5350471" y="15901497"/>
            <a:ext cx="32102822" cy="7309499"/>
          </a:xfrm>
        </p:spPr>
        <p:txBody>
          <a:bodyPr/>
          <a:lstStyle>
            <a:lvl1pPr marL="0" indent="0" algn="ctr">
              <a:buNone/>
              <a:defRPr sz="10595"/>
            </a:lvl1pPr>
            <a:lvl2pPr marL="2018665" indent="0" algn="ctr">
              <a:buNone/>
              <a:defRPr sz="8830"/>
            </a:lvl2pPr>
            <a:lvl3pPr marL="4036695" indent="0" algn="ctr">
              <a:buNone/>
              <a:defRPr sz="7945"/>
            </a:lvl3pPr>
            <a:lvl4pPr marL="6055360" indent="0" algn="ctr">
              <a:buNone/>
              <a:defRPr sz="7065"/>
            </a:lvl4pPr>
            <a:lvl5pPr marL="8073390" indent="0" algn="ctr">
              <a:buNone/>
              <a:defRPr sz="7065"/>
            </a:lvl5pPr>
            <a:lvl6pPr marL="10092055" indent="0" algn="ctr">
              <a:buNone/>
              <a:defRPr sz="7065"/>
            </a:lvl6pPr>
            <a:lvl7pPr marL="12110085" indent="0" algn="ctr">
              <a:buNone/>
              <a:defRPr sz="7065"/>
            </a:lvl7pPr>
            <a:lvl8pPr marL="14128750" indent="0" algn="ctr">
              <a:buNone/>
              <a:defRPr sz="7065"/>
            </a:lvl8pPr>
            <a:lvl9pPr marL="16146780" indent="0" algn="ctr">
              <a:buNone/>
              <a:defRPr sz="7065"/>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0631445" y="1611875"/>
            <a:ext cx="9229561" cy="2565684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2942761" y="1611875"/>
            <a:ext cx="27153637" cy="25656844"/>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2920467" y="7547788"/>
            <a:ext cx="36918246" cy="12593645"/>
          </a:xfrm>
        </p:spPr>
        <p:txBody>
          <a:bodyPr anchor="b"/>
          <a:lstStyle>
            <a:lvl1pPr>
              <a:defRPr sz="26490"/>
            </a:lvl1pPr>
          </a:lstStyle>
          <a:p>
            <a:r>
              <a:rPr lang="zh-CN" altLang="en-US"/>
              <a:t>单击此处编辑母版标题样式</a:t>
            </a:r>
            <a:endParaRPr lang="en-US" dirty="0"/>
          </a:p>
        </p:txBody>
      </p:sp>
      <p:sp>
        <p:nvSpPr>
          <p:cNvPr id="3" name="Text Placeholder 2"/>
          <p:cNvSpPr>
            <a:spLocks noGrp="1"/>
          </p:cNvSpPr>
          <p:nvPr>
            <p:ph type="body" idx="1"/>
          </p:nvPr>
        </p:nvSpPr>
        <p:spPr>
          <a:xfrm>
            <a:off x="2920467" y="20260574"/>
            <a:ext cx="36918246" cy="6622701"/>
          </a:xfrm>
        </p:spPr>
        <p:txBody>
          <a:bodyPr/>
          <a:lstStyle>
            <a:lvl1pPr marL="0" indent="0">
              <a:buNone/>
              <a:defRPr sz="10595">
                <a:solidFill>
                  <a:schemeClr val="tx1"/>
                </a:solidFill>
              </a:defRPr>
            </a:lvl1pPr>
            <a:lvl2pPr marL="2018665" indent="0">
              <a:buNone/>
              <a:defRPr sz="8830">
                <a:solidFill>
                  <a:schemeClr val="tx1">
                    <a:tint val="75000"/>
                  </a:schemeClr>
                </a:solidFill>
              </a:defRPr>
            </a:lvl2pPr>
            <a:lvl3pPr marL="4036695" indent="0">
              <a:buNone/>
              <a:defRPr sz="7945">
                <a:solidFill>
                  <a:schemeClr val="tx1">
                    <a:tint val="75000"/>
                  </a:schemeClr>
                </a:solidFill>
              </a:defRPr>
            </a:lvl3pPr>
            <a:lvl4pPr marL="6055360" indent="0">
              <a:buNone/>
              <a:defRPr sz="7065">
                <a:solidFill>
                  <a:schemeClr val="tx1">
                    <a:tint val="75000"/>
                  </a:schemeClr>
                </a:solidFill>
              </a:defRPr>
            </a:lvl4pPr>
            <a:lvl5pPr marL="8073390" indent="0">
              <a:buNone/>
              <a:defRPr sz="7065">
                <a:solidFill>
                  <a:schemeClr val="tx1">
                    <a:tint val="75000"/>
                  </a:schemeClr>
                </a:solidFill>
              </a:defRPr>
            </a:lvl5pPr>
            <a:lvl6pPr marL="10092055" indent="0">
              <a:buNone/>
              <a:defRPr sz="7065">
                <a:solidFill>
                  <a:schemeClr val="tx1">
                    <a:tint val="75000"/>
                  </a:schemeClr>
                </a:solidFill>
              </a:defRPr>
            </a:lvl6pPr>
            <a:lvl7pPr marL="12110085" indent="0">
              <a:buNone/>
              <a:defRPr sz="7065">
                <a:solidFill>
                  <a:schemeClr val="tx1">
                    <a:tint val="75000"/>
                  </a:schemeClr>
                </a:solidFill>
              </a:defRPr>
            </a:lvl7pPr>
            <a:lvl8pPr marL="14128750" indent="0">
              <a:buNone/>
              <a:defRPr sz="7065">
                <a:solidFill>
                  <a:schemeClr val="tx1">
                    <a:tint val="75000"/>
                  </a:schemeClr>
                </a:solidFill>
              </a:defRPr>
            </a:lvl8pPr>
            <a:lvl9pPr marL="16146780" indent="0">
              <a:buNone/>
              <a:defRPr sz="7065">
                <a:solidFill>
                  <a:schemeClr val="tx1">
                    <a:tint val="75000"/>
                  </a:schemeClr>
                </a:solidFill>
              </a:defRPr>
            </a:lvl9pPr>
          </a:lstStyle>
          <a:p>
            <a:pPr lvl="0"/>
            <a:r>
              <a:rPr lang="zh-CN" altLang="en-US"/>
              <a:t>单击此处编辑母版文本样式</a:t>
            </a:r>
            <a:endParaRPr lang="zh-CN" altLang="en-US"/>
          </a:p>
        </p:txBody>
      </p:sp>
      <p:sp>
        <p:nvSpPr>
          <p:cNvPr id="4" name="Date Placeholder 3"/>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2942759" y="8059374"/>
            <a:ext cx="18191599" cy="1920934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Content Placeholder 3"/>
          <p:cNvSpPr>
            <a:spLocks noGrp="1"/>
          </p:cNvSpPr>
          <p:nvPr>
            <p:ph sz="half" idx="2"/>
          </p:nvPr>
        </p:nvSpPr>
        <p:spPr>
          <a:xfrm>
            <a:off x="21669405" y="8059374"/>
            <a:ext cx="18191599" cy="19209345"/>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Date Placeholder 4"/>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2948334" y="1611882"/>
            <a:ext cx="36918246" cy="5851808"/>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2948339" y="7421634"/>
            <a:ext cx="18107995" cy="3637228"/>
          </a:xfr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4" name="Content Placeholder 3"/>
          <p:cNvSpPr>
            <a:spLocks noGrp="1"/>
          </p:cNvSpPr>
          <p:nvPr>
            <p:ph sz="half" idx="2"/>
          </p:nvPr>
        </p:nvSpPr>
        <p:spPr>
          <a:xfrm>
            <a:off x="2948339" y="11058863"/>
            <a:ext cx="18107995" cy="1626592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5" name="Text Placeholder 4"/>
          <p:cNvSpPr>
            <a:spLocks noGrp="1"/>
          </p:cNvSpPr>
          <p:nvPr>
            <p:ph type="body" sz="quarter" idx="3"/>
          </p:nvPr>
        </p:nvSpPr>
        <p:spPr>
          <a:xfrm>
            <a:off x="21669408" y="7421634"/>
            <a:ext cx="18197174" cy="3637228"/>
          </a:xfrm>
        </p:spPr>
        <p:txBody>
          <a:bodyPr anchor="b"/>
          <a:lstStyle>
            <a:lvl1pPr marL="0" indent="0">
              <a:buNone/>
              <a:defRPr sz="10595" b="1"/>
            </a:lvl1pPr>
            <a:lvl2pPr marL="2018665" indent="0">
              <a:buNone/>
              <a:defRPr sz="8830" b="1"/>
            </a:lvl2pPr>
            <a:lvl3pPr marL="4036695" indent="0">
              <a:buNone/>
              <a:defRPr sz="7945" b="1"/>
            </a:lvl3pPr>
            <a:lvl4pPr marL="6055360" indent="0">
              <a:buNone/>
              <a:defRPr sz="7065" b="1"/>
            </a:lvl4pPr>
            <a:lvl5pPr marL="8073390" indent="0">
              <a:buNone/>
              <a:defRPr sz="7065" b="1"/>
            </a:lvl5pPr>
            <a:lvl6pPr marL="10092055" indent="0">
              <a:buNone/>
              <a:defRPr sz="7065" b="1"/>
            </a:lvl6pPr>
            <a:lvl7pPr marL="12110085" indent="0">
              <a:buNone/>
              <a:defRPr sz="7065" b="1"/>
            </a:lvl7pPr>
            <a:lvl8pPr marL="14128750" indent="0">
              <a:buNone/>
              <a:defRPr sz="7065" b="1"/>
            </a:lvl8pPr>
            <a:lvl9pPr marL="16146780" indent="0">
              <a:buNone/>
              <a:defRPr sz="7065" b="1"/>
            </a:lvl9pPr>
          </a:lstStyle>
          <a:p>
            <a:pPr lvl="0"/>
            <a:r>
              <a:rPr lang="zh-CN" altLang="en-US"/>
              <a:t>单击此处编辑母版文本样式</a:t>
            </a:r>
            <a:endParaRPr lang="zh-CN" altLang="en-US"/>
          </a:p>
        </p:txBody>
      </p:sp>
      <p:sp>
        <p:nvSpPr>
          <p:cNvPr id="6" name="Content Placeholder 5"/>
          <p:cNvSpPr>
            <a:spLocks noGrp="1"/>
          </p:cNvSpPr>
          <p:nvPr>
            <p:ph sz="quarter" idx="4"/>
          </p:nvPr>
        </p:nvSpPr>
        <p:spPr>
          <a:xfrm>
            <a:off x="21669408" y="11058863"/>
            <a:ext cx="18197174" cy="16265921"/>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7" name="Date Placeholder 6"/>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5"/>
            </a:lvl1pPr>
          </a:lstStyle>
          <a:p>
            <a:r>
              <a:rPr lang="zh-CN" altLang="en-US"/>
              <a:t>单击此处编辑母版标题样式</a:t>
            </a:r>
            <a:endParaRPr lang="en-US" dirty="0"/>
          </a:p>
        </p:txBody>
      </p:sp>
      <p:sp>
        <p:nvSpPr>
          <p:cNvPr id="3" name="Content Placeholder 2"/>
          <p:cNvSpPr>
            <a:spLocks noGrp="1"/>
          </p:cNvSpPr>
          <p:nvPr>
            <p:ph idx="1"/>
          </p:nvPr>
        </p:nvSpPr>
        <p:spPr>
          <a:xfrm>
            <a:off x="18197174" y="4359077"/>
            <a:ext cx="21669405" cy="21515024"/>
          </a:xfrm>
        </p:spPr>
        <p:txBody>
          <a:bodyPr/>
          <a:lstStyle>
            <a:lvl1pPr>
              <a:defRPr sz="14125"/>
            </a:lvl1pPr>
            <a:lvl2pPr>
              <a:defRPr sz="12360"/>
            </a:lvl2pPr>
            <a:lvl3pPr>
              <a:defRPr sz="10595"/>
            </a:lvl3pPr>
            <a:lvl4pPr>
              <a:defRPr sz="8830"/>
            </a:lvl4pPr>
            <a:lvl5pPr>
              <a:defRPr sz="8830"/>
            </a:lvl5pPr>
            <a:lvl6pPr>
              <a:defRPr sz="8830"/>
            </a:lvl6pPr>
            <a:lvl7pPr>
              <a:defRPr sz="8830"/>
            </a:lvl7pPr>
            <a:lvl8pPr>
              <a:defRPr sz="8830"/>
            </a:lvl8pPr>
            <a:lvl9pPr>
              <a:defRPr sz="883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2948334" y="2018348"/>
            <a:ext cx="13805328" cy="7064216"/>
          </a:xfrm>
        </p:spPr>
        <p:txBody>
          <a:bodyPr anchor="b"/>
          <a:lstStyle>
            <a:lvl1pPr>
              <a:defRPr sz="14125"/>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18197174" y="4359077"/>
            <a:ext cx="21669405" cy="21515024"/>
          </a:xfrm>
        </p:spPr>
        <p:txBody>
          <a:bodyPr anchor="t"/>
          <a:lstStyle>
            <a:lvl1pPr marL="0" indent="0">
              <a:buNone/>
              <a:defRPr sz="14125"/>
            </a:lvl1pPr>
            <a:lvl2pPr marL="2018665" indent="0">
              <a:buNone/>
              <a:defRPr sz="12360"/>
            </a:lvl2pPr>
            <a:lvl3pPr marL="4036695" indent="0">
              <a:buNone/>
              <a:defRPr sz="10595"/>
            </a:lvl3pPr>
            <a:lvl4pPr marL="6055360" indent="0">
              <a:buNone/>
              <a:defRPr sz="8830"/>
            </a:lvl4pPr>
            <a:lvl5pPr marL="8073390" indent="0">
              <a:buNone/>
              <a:defRPr sz="8830"/>
            </a:lvl5pPr>
            <a:lvl6pPr marL="10092055" indent="0">
              <a:buNone/>
              <a:defRPr sz="8830"/>
            </a:lvl6pPr>
            <a:lvl7pPr marL="12110085" indent="0">
              <a:buNone/>
              <a:defRPr sz="8830"/>
            </a:lvl7pPr>
            <a:lvl8pPr marL="14128750" indent="0">
              <a:buNone/>
              <a:defRPr sz="8830"/>
            </a:lvl8pPr>
            <a:lvl9pPr marL="16146780" indent="0">
              <a:buNone/>
              <a:defRPr sz="8830"/>
            </a:lvl9pPr>
          </a:lstStyle>
          <a:p>
            <a:r>
              <a:rPr lang="zh-CN" altLang="en-US"/>
              <a:t>单击图标添加图片</a:t>
            </a:r>
            <a:endParaRPr lang="en-US" dirty="0"/>
          </a:p>
        </p:txBody>
      </p:sp>
      <p:sp>
        <p:nvSpPr>
          <p:cNvPr id="4" name="Text Placeholder 3"/>
          <p:cNvSpPr>
            <a:spLocks noGrp="1"/>
          </p:cNvSpPr>
          <p:nvPr>
            <p:ph type="body" sz="half" idx="2"/>
          </p:nvPr>
        </p:nvSpPr>
        <p:spPr>
          <a:xfrm>
            <a:off x="2948334" y="9082564"/>
            <a:ext cx="13805328" cy="16826573"/>
          </a:xfrm>
        </p:spPr>
        <p:txBody>
          <a:bodyPr/>
          <a:lstStyle>
            <a:lvl1pPr marL="0" indent="0">
              <a:buNone/>
              <a:defRPr sz="7065"/>
            </a:lvl1pPr>
            <a:lvl2pPr marL="2018665" indent="0">
              <a:buNone/>
              <a:defRPr sz="6180"/>
            </a:lvl2pPr>
            <a:lvl3pPr marL="4036695" indent="0">
              <a:buNone/>
              <a:defRPr sz="5300"/>
            </a:lvl3pPr>
            <a:lvl4pPr marL="6055360" indent="0">
              <a:buNone/>
              <a:defRPr sz="4415"/>
            </a:lvl4pPr>
            <a:lvl5pPr marL="8073390" indent="0">
              <a:buNone/>
              <a:defRPr sz="4415"/>
            </a:lvl5pPr>
            <a:lvl6pPr marL="10092055" indent="0">
              <a:buNone/>
              <a:defRPr sz="4415"/>
            </a:lvl6pPr>
            <a:lvl7pPr marL="12110085" indent="0">
              <a:buNone/>
              <a:defRPr sz="4415"/>
            </a:lvl7pPr>
            <a:lvl8pPr marL="14128750" indent="0">
              <a:buNone/>
              <a:defRPr sz="4415"/>
            </a:lvl8pPr>
            <a:lvl9pPr marL="16146780" indent="0">
              <a:buNone/>
              <a:defRPr sz="4415"/>
            </a:lvl9pPr>
          </a:lstStyle>
          <a:p>
            <a:pPr lvl="0"/>
            <a:r>
              <a:rPr lang="zh-CN" altLang="en-US"/>
              <a:t>单击此处编辑母版文本样式</a:t>
            </a:r>
            <a:endParaRPr lang="zh-CN" altLang="en-US"/>
          </a:p>
        </p:txBody>
      </p:sp>
      <p:sp>
        <p:nvSpPr>
          <p:cNvPr id="5" name="Date Placeholder 4"/>
          <p:cNvSpPr>
            <a:spLocks noGrp="1"/>
          </p:cNvSpPr>
          <p:nvPr>
            <p:ph type="dt" sz="half" idx="10"/>
          </p:nvPr>
        </p:nvSpPr>
        <p:spPr/>
        <p:txBody>
          <a:bodyPr/>
          <a:lstStyle/>
          <a:p>
            <a:fld id="{6111E7F9-8538-47BD-9329-27E5B2258726}" type="datetimeFigureOut">
              <a:rPr lang="zh-CN" altLang="en-US" smtClean="0"/>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BBD26520-D3B5-42D6-815E-07459AB87CF2}"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42759" y="1611882"/>
            <a:ext cx="36918246" cy="5851808"/>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2942759" y="8059374"/>
            <a:ext cx="36918246" cy="19209345"/>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en-US" dirty="0"/>
          </a:p>
        </p:txBody>
      </p:sp>
      <p:sp>
        <p:nvSpPr>
          <p:cNvPr id="4" name="Date Placeholder 3"/>
          <p:cNvSpPr>
            <a:spLocks noGrp="1"/>
          </p:cNvSpPr>
          <p:nvPr>
            <p:ph type="dt" sz="half" idx="2"/>
          </p:nvPr>
        </p:nvSpPr>
        <p:spPr>
          <a:xfrm>
            <a:off x="2942759" y="28060644"/>
            <a:ext cx="9630847" cy="1611875"/>
          </a:xfrm>
          <a:prstGeom prst="rect">
            <a:avLst/>
          </a:prstGeom>
        </p:spPr>
        <p:txBody>
          <a:bodyPr vert="horz" lIns="91440" tIns="45720" rIns="91440" bIns="45720" rtlCol="0" anchor="ctr"/>
          <a:lstStyle>
            <a:lvl1pPr algn="l">
              <a:defRPr sz="5300">
                <a:solidFill>
                  <a:schemeClr val="tx1">
                    <a:tint val="75000"/>
                  </a:schemeClr>
                </a:solidFill>
              </a:defRPr>
            </a:lvl1pPr>
          </a:lstStyle>
          <a:p>
            <a:fld id="{6111E7F9-8538-47BD-9329-27E5B2258726}" type="datetimeFigureOut">
              <a:rPr lang="zh-CN" altLang="en-US" smtClean="0"/>
            </a:fld>
            <a:endParaRPr lang="zh-CN" altLang="en-US"/>
          </a:p>
        </p:txBody>
      </p:sp>
      <p:sp>
        <p:nvSpPr>
          <p:cNvPr id="5" name="Footer Placeholder 4"/>
          <p:cNvSpPr>
            <a:spLocks noGrp="1"/>
          </p:cNvSpPr>
          <p:nvPr>
            <p:ph type="ftr" sz="quarter" idx="3"/>
          </p:nvPr>
        </p:nvSpPr>
        <p:spPr>
          <a:xfrm>
            <a:off x="14178747" y="28060644"/>
            <a:ext cx="14446270" cy="1611875"/>
          </a:xfrm>
          <a:prstGeom prst="rect">
            <a:avLst/>
          </a:prstGeom>
        </p:spPr>
        <p:txBody>
          <a:bodyPr vert="horz" lIns="91440" tIns="45720" rIns="91440" bIns="45720" rtlCol="0" anchor="ctr"/>
          <a:lstStyle>
            <a:lvl1pPr algn="ctr">
              <a:defRPr sz="53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30230157" y="28060644"/>
            <a:ext cx="9630847" cy="1611875"/>
          </a:xfrm>
          <a:prstGeom prst="rect">
            <a:avLst/>
          </a:prstGeom>
        </p:spPr>
        <p:txBody>
          <a:bodyPr vert="horz" lIns="91440" tIns="45720" rIns="91440" bIns="45720" rtlCol="0" anchor="ctr"/>
          <a:lstStyle>
            <a:lvl1pPr algn="r">
              <a:defRPr sz="5300">
                <a:solidFill>
                  <a:schemeClr val="tx1">
                    <a:tint val="75000"/>
                  </a:schemeClr>
                </a:solidFill>
              </a:defRPr>
            </a:lvl1pPr>
          </a:lstStyle>
          <a:p>
            <a:fld id="{BBD26520-D3B5-42D6-815E-07459AB87CF2}"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4036695" rtl="0" eaLnBrk="1" latinLnBrk="0" hangingPunct="1">
        <a:lnSpc>
          <a:spcPct val="90000"/>
        </a:lnSpc>
        <a:spcBef>
          <a:spcPct val="0"/>
        </a:spcBef>
        <a:buNone/>
        <a:defRPr sz="19425" kern="1200">
          <a:solidFill>
            <a:schemeClr val="tx1"/>
          </a:solidFill>
          <a:latin typeface="+mj-lt"/>
          <a:ea typeface="+mj-ea"/>
          <a:cs typeface="+mj-cs"/>
        </a:defRPr>
      </a:lvl1pPr>
    </p:titleStyle>
    <p:bodyStyle>
      <a:lvl1pPr marL="1009015" indent="-1009015" algn="l" defTabSz="4036695" rtl="0" eaLnBrk="1" latinLnBrk="0" hangingPunct="1">
        <a:lnSpc>
          <a:spcPct val="90000"/>
        </a:lnSpc>
        <a:spcBef>
          <a:spcPts val="4415"/>
        </a:spcBef>
        <a:buFont typeface="Arial" panose="020B0604020202020204" pitchFamily="34" charset="0"/>
        <a:buChar char="•"/>
        <a:defRPr sz="12360" kern="1200">
          <a:solidFill>
            <a:schemeClr val="tx1"/>
          </a:solidFill>
          <a:latin typeface="+mn-lt"/>
          <a:ea typeface="+mn-ea"/>
          <a:cs typeface="+mn-cs"/>
        </a:defRPr>
      </a:lvl1pPr>
      <a:lvl2pPr marL="3027680" indent="-1009015" algn="l" defTabSz="4036695" rtl="0" eaLnBrk="1" latinLnBrk="0" hangingPunct="1">
        <a:lnSpc>
          <a:spcPct val="90000"/>
        </a:lnSpc>
        <a:spcBef>
          <a:spcPts val="2205"/>
        </a:spcBef>
        <a:buFont typeface="Arial" panose="020B0604020202020204" pitchFamily="34" charset="0"/>
        <a:buChar char="•"/>
        <a:defRPr sz="10595" kern="1200">
          <a:solidFill>
            <a:schemeClr val="tx1"/>
          </a:solidFill>
          <a:latin typeface="+mn-lt"/>
          <a:ea typeface="+mn-ea"/>
          <a:cs typeface="+mn-cs"/>
        </a:defRPr>
      </a:lvl2pPr>
      <a:lvl3pPr marL="5045710" indent="-1009015" algn="l" defTabSz="4036695" rtl="0" eaLnBrk="1" latinLnBrk="0" hangingPunct="1">
        <a:lnSpc>
          <a:spcPct val="90000"/>
        </a:lnSpc>
        <a:spcBef>
          <a:spcPts val="2205"/>
        </a:spcBef>
        <a:buFont typeface="Arial" panose="020B0604020202020204" pitchFamily="34" charset="0"/>
        <a:buChar char="•"/>
        <a:defRPr sz="8830" kern="1200">
          <a:solidFill>
            <a:schemeClr val="tx1"/>
          </a:solidFill>
          <a:latin typeface="+mn-lt"/>
          <a:ea typeface="+mn-ea"/>
          <a:cs typeface="+mn-cs"/>
        </a:defRPr>
      </a:lvl3pPr>
      <a:lvl4pPr marL="706437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4pPr>
      <a:lvl5pPr marL="908240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5pPr>
      <a:lvl6pPr marL="1110107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6pPr>
      <a:lvl7pPr marL="13119100"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7pPr>
      <a:lvl8pPr marL="1513776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8pPr>
      <a:lvl9pPr marL="17155795" indent="-1009015" algn="l" defTabSz="4036695" rtl="0" eaLnBrk="1" latinLnBrk="0" hangingPunct="1">
        <a:lnSpc>
          <a:spcPct val="90000"/>
        </a:lnSpc>
        <a:spcBef>
          <a:spcPts val="2205"/>
        </a:spcBef>
        <a:buFont typeface="Arial" panose="020B0604020202020204" pitchFamily="34" charset="0"/>
        <a:buChar char="•"/>
        <a:defRPr sz="7945" kern="1200">
          <a:solidFill>
            <a:schemeClr val="tx1"/>
          </a:solidFill>
          <a:latin typeface="+mn-lt"/>
          <a:ea typeface="+mn-ea"/>
          <a:cs typeface="+mn-cs"/>
        </a:defRPr>
      </a:lvl9pPr>
    </p:bodyStyle>
    <p:otherStyle>
      <a:defPPr>
        <a:defRPr lang="en-US"/>
      </a:defPPr>
      <a:lvl1pPr marL="0" algn="l" defTabSz="4036695" rtl="0" eaLnBrk="1" latinLnBrk="0" hangingPunct="1">
        <a:defRPr sz="7945" kern="1200">
          <a:solidFill>
            <a:schemeClr val="tx1"/>
          </a:solidFill>
          <a:latin typeface="+mn-lt"/>
          <a:ea typeface="+mn-ea"/>
          <a:cs typeface="+mn-cs"/>
        </a:defRPr>
      </a:lvl1pPr>
      <a:lvl2pPr marL="2018665" algn="l" defTabSz="4036695" rtl="0" eaLnBrk="1" latinLnBrk="0" hangingPunct="1">
        <a:defRPr sz="7945" kern="1200">
          <a:solidFill>
            <a:schemeClr val="tx1"/>
          </a:solidFill>
          <a:latin typeface="+mn-lt"/>
          <a:ea typeface="+mn-ea"/>
          <a:cs typeface="+mn-cs"/>
        </a:defRPr>
      </a:lvl2pPr>
      <a:lvl3pPr marL="4036695" algn="l" defTabSz="4036695" rtl="0" eaLnBrk="1" latinLnBrk="0" hangingPunct="1">
        <a:defRPr sz="7945" kern="1200">
          <a:solidFill>
            <a:schemeClr val="tx1"/>
          </a:solidFill>
          <a:latin typeface="+mn-lt"/>
          <a:ea typeface="+mn-ea"/>
          <a:cs typeface="+mn-cs"/>
        </a:defRPr>
      </a:lvl3pPr>
      <a:lvl4pPr marL="6055360" algn="l" defTabSz="4036695" rtl="0" eaLnBrk="1" latinLnBrk="0" hangingPunct="1">
        <a:defRPr sz="7945" kern="1200">
          <a:solidFill>
            <a:schemeClr val="tx1"/>
          </a:solidFill>
          <a:latin typeface="+mn-lt"/>
          <a:ea typeface="+mn-ea"/>
          <a:cs typeface="+mn-cs"/>
        </a:defRPr>
      </a:lvl4pPr>
      <a:lvl5pPr marL="8073390" algn="l" defTabSz="4036695" rtl="0" eaLnBrk="1" latinLnBrk="0" hangingPunct="1">
        <a:defRPr sz="7945" kern="1200">
          <a:solidFill>
            <a:schemeClr val="tx1"/>
          </a:solidFill>
          <a:latin typeface="+mn-lt"/>
          <a:ea typeface="+mn-ea"/>
          <a:cs typeface="+mn-cs"/>
        </a:defRPr>
      </a:lvl5pPr>
      <a:lvl6pPr marL="10092055" algn="l" defTabSz="4036695" rtl="0" eaLnBrk="1" latinLnBrk="0" hangingPunct="1">
        <a:defRPr sz="7945" kern="1200">
          <a:solidFill>
            <a:schemeClr val="tx1"/>
          </a:solidFill>
          <a:latin typeface="+mn-lt"/>
          <a:ea typeface="+mn-ea"/>
          <a:cs typeface="+mn-cs"/>
        </a:defRPr>
      </a:lvl6pPr>
      <a:lvl7pPr marL="12110085" algn="l" defTabSz="4036695" rtl="0" eaLnBrk="1" latinLnBrk="0" hangingPunct="1">
        <a:defRPr sz="7945" kern="1200">
          <a:solidFill>
            <a:schemeClr val="tx1"/>
          </a:solidFill>
          <a:latin typeface="+mn-lt"/>
          <a:ea typeface="+mn-ea"/>
          <a:cs typeface="+mn-cs"/>
        </a:defRPr>
      </a:lvl7pPr>
      <a:lvl8pPr marL="14128750" algn="l" defTabSz="4036695" rtl="0" eaLnBrk="1" latinLnBrk="0" hangingPunct="1">
        <a:defRPr sz="7945" kern="1200">
          <a:solidFill>
            <a:schemeClr val="tx1"/>
          </a:solidFill>
          <a:latin typeface="+mn-lt"/>
          <a:ea typeface="+mn-ea"/>
          <a:cs typeface="+mn-cs"/>
        </a:defRPr>
      </a:lvl8pPr>
      <a:lvl9pPr marL="16146780" algn="l" defTabSz="4036695" rtl="0" eaLnBrk="1" latinLnBrk="0" hangingPunct="1">
        <a:defRPr sz="794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1"/>
          <a:stretch>
            <a:fillRect/>
          </a:stretch>
        </p:blipFill>
        <p:spPr>
          <a:xfrm>
            <a:off x="21859214" y="16098869"/>
            <a:ext cx="20944549" cy="14124403"/>
          </a:xfrm>
          <a:prstGeom prst="rect">
            <a:avLst/>
          </a:prstGeom>
        </p:spPr>
      </p:pic>
      <p:grpSp>
        <p:nvGrpSpPr>
          <p:cNvPr id="7" name="组合 6"/>
          <p:cNvGrpSpPr/>
          <p:nvPr/>
        </p:nvGrpSpPr>
        <p:grpSpPr>
          <a:xfrm>
            <a:off x="340262" y="16017093"/>
            <a:ext cx="20055992" cy="14206179"/>
            <a:chOff x="340262" y="16017093"/>
            <a:chExt cx="20055992" cy="14206179"/>
          </a:xfrm>
        </p:grpSpPr>
        <p:pic>
          <p:nvPicPr>
            <p:cNvPr id="8" name="图片 7"/>
            <p:cNvPicPr>
              <a:picLocks noChangeAspect="1"/>
            </p:cNvPicPr>
            <p:nvPr/>
          </p:nvPicPr>
          <p:blipFill rotWithShape="1">
            <a:blip r:embed="rId2" cstate="print"/>
            <a:srcRect/>
            <a:stretch>
              <a:fillRect/>
            </a:stretch>
          </p:blipFill>
          <p:spPr>
            <a:xfrm>
              <a:off x="340262" y="16017093"/>
              <a:ext cx="20055992" cy="14206179"/>
            </a:xfrm>
            <a:prstGeom prst="rect">
              <a:avLst/>
            </a:prstGeom>
          </p:spPr>
        </p:pic>
        <p:sp>
          <p:nvSpPr>
            <p:cNvPr id="9" name="文本框 8"/>
            <p:cNvSpPr txBox="1"/>
            <p:nvPr/>
          </p:nvSpPr>
          <p:spPr>
            <a:xfrm>
              <a:off x="4043844" y="20978813"/>
              <a:ext cx="2575338" cy="701602"/>
            </a:xfrm>
            <a:prstGeom prst="rect">
              <a:avLst/>
            </a:prstGeom>
            <a:noFill/>
          </p:spPr>
          <p:txBody>
            <a:bodyPr wrap="square" rtlCol="0">
              <a:spAutoFit/>
            </a:bodyPr>
            <a:lstStyle/>
            <a:p>
              <a:r>
                <a:rPr lang="zh-CN" altLang="en-US" sz="3960" dirty="0">
                  <a:solidFill>
                    <a:srgbClr val="FF0000"/>
                  </a:solidFill>
                  <a:latin typeface="微软雅黑" panose="020B0503020204020204" pitchFamily="34" charset="-122"/>
                  <a:ea typeface="微软雅黑" panose="020B0503020204020204" pitchFamily="34" charset="-122"/>
                </a:rPr>
                <a:t>项目位置</a:t>
              </a:r>
              <a:endParaRPr lang="en-US" altLang="zh-CN" sz="3960" dirty="0">
                <a:solidFill>
                  <a:srgbClr val="FF0000"/>
                </a:solidFill>
                <a:latin typeface="微软雅黑" panose="020B0503020204020204" pitchFamily="34" charset="-122"/>
                <a:ea typeface="微软雅黑" panose="020B0503020204020204" pitchFamily="34" charset="-122"/>
              </a:endParaRPr>
            </a:p>
          </p:txBody>
        </p:sp>
        <p:cxnSp>
          <p:nvCxnSpPr>
            <p:cNvPr id="10" name="直接连接符 9"/>
            <p:cNvCxnSpPr/>
            <p:nvPr/>
          </p:nvCxnSpPr>
          <p:spPr>
            <a:xfrm>
              <a:off x="4043844" y="21718553"/>
              <a:ext cx="2312418" cy="0"/>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6356262" y="21718554"/>
              <a:ext cx="2200836" cy="731767"/>
            </a:xfrm>
            <a:prstGeom prst="line">
              <a:avLst/>
            </a:prstGeom>
            <a:ln w="12700">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12" name="文本框 11"/>
          <p:cNvSpPr txBox="1"/>
          <p:nvPr/>
        </p:nvSpPr>
        <p:spPr>
          <a:xfrm>
            <a:off x="340262" y="2605823"/>
            <a:ext cx="20561982" cy="13334365"/>
          </a:xfrm>
          <a:prstGeom prst="rect">
            <a:avLst/>
          </a:prstGeom>
          <a:noFill/>
        </p:spPr>
        <p:txBody>
          <a:bodyPr wrap="square" rtlCol="0">
            <a:spAutoFit/>
          </a:bodyPr>
          <a:lstStyle/>
          <a:p>
            <a:r>
              <a:rPr lang="zh-CN" altLang="en-US" sz="4525" dirty="0">
                <a:latin typeface="微软雅黑" panose="020B0503020204020204" pitchFamily="34" charset="-122"/>
                <a:ea typeface="微软雅黑" panose="020B0503020204020204" pitchFamily="34" charset="-122"/>
              </a:rPr>
              <a:t>项目名称：同创</a:t>
            </a:r>
            <a:r>
              <a:rPr lang="en-US" altLang="zh-CN" sz="4525" dirty="0">
                <a:latin typeface="微软雅黑" panose="020B0503020204020204" pitchFamily="34" charset="-122"/>
                <a:ea typeface="微软雅黑" panose="020B0503020204020204" pitchFamily="34" charset="-122"/>
                <a:sym typeface="+mn-ea"/>
              </a:rPr>
              <a:t>·</a:t>
            </a:r>
            <a:r>
              <a:rPr lang="zh-CN" altLang="en-US" sz="4525" dirty="0">
                <a:latin typeface="微软雅黑" panose="020B0503020204020204" pitchFamily="34" charset="-122"/>
                <a:ea typeface="微软雅黑" panose="020B0503020204020204" pitchFamily="34" charset="-122"/>
              </a:rPr>
              <a:t>金湾</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项目性质：居住用地</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申报类型：建设用地规划许可证，建设工程规划许可证</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申报单位：德宏州同创置业有限公司</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审批经办：芒市自然资源局</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公示类型：行政审批前公示</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公示时间：</a:t>
            </a:r>
            <a:r>
              <a:rPr lang="en-US" altLang="zh-CN" sz="4525" dirty="0">
                <a:latin typeface="微软雅黑" panose="020B0503020204020204" pitchFamily="34" charset="-122"/>
                <a:ea typeface="微软雅黑" panose="020B0503020204020204" pitchFamily="34" charset="-122"/>
              </a:rPr>
              <a:t>2021</a:t>
            </a:r>
            <a:r>
              <a:rPr lang="zh-CN" altLang="en-US" sz="4525" dirty="0">
                <a:latin typeface="微软雅黑" panose="020B0503020204020204" pitchFamily="34" charset="-122"/>
                <a:ea typeface="微软雅黑" panose="020B0503020204020204" pitchFamily="34" charset="-122"/>
              </a:rPr>
              <a:t>年</a:t>
            </a:r>
            <a:r>
              <a:rPr lang="en-US" altLang="zh-CN" sz="4525" dirty="0">
                <a:latin typeface="微软雅黑" panose="020B0503020204020204" pitchFamily="34" charset="-122"/>
                <a:ea typeface="微软雅黑" panose="020B0503020204020204" pitchFamily="34" charset="-122"/>
              </a:rPr>
              <a:t>8</a:t>
            </a:r>
            <a:r>
              <a:rPr lang="zh-CN" altLang="en-US" sz="4525" dirty="0">
                <a:latin typeface="微软雅黑" panose="020B0503020204020204" pitchFamily="34" charset="-122"/>
                <a:ea typeface="微软雅黑" panose="020B0503020204020204" pitchFamily="34" charset="-122"/>
              </a:rPr>
              <a:t>月</a:t>
            </a:r>
            <a:r>
              <a:rPr lang="en-US" altLang="zh-CN" sz="4525" dirty="0">
                <a:latin typeface="微软雅黑" panose="020B0503020204020204" pitchFamily="34" charset="-122"/>
                <a:ea typeface="微软雅黑" panose="020B0503020204020204" pitchFamily="34" charset="-122"/>
              </a:rPr>
              <a:t>23</a:t>
            </a:r>
            <a:r>
              <a:rPr lang="zh-CN" altLang="en-US" sz="4525" dirty="0">
                <a:latin typeface="微软雅黑" panose="020B0503020204020204" pitchFamily="34" charset="-122"/>
                <a:ea typeface="微软雅黑" panose="020B0503020204020204" pitchFamily="34" charset="-122"/>
              </a:rPr>
              <a:t>日至</a:t>
            </a:r>
            <a:r>
              <a:rPr lang="en-US" altLang="zh-CN" sz="4525" dirty="0">
                <a:latin typeface="微软雅黑" panose="020B0503020204020204" pitchFamily="34" charset="-122"/>
                <a:ea typeface="微软雅黑" panose="020B0503020204020204" pitchFamily="34" charset="-122"/>
              </a:rPr>
              <a:t>2021</a:t>
            </a:r>
            <a:r>
              <a:rPr lang="zh-CN" altLang="en-US" sz="4525" dirty="0">
                <a:latin typeface="微软雅黑" panose="020B0503020204020204" pitchFamily="34" charset="-122"/>
                <a:ea typeface="微软雅黑" panose="020B0503020204020204" pitchFamily="34" charset="-122"/>
              </a:rPr>
              <a:t>年</a:t>
            </a:r>
            <a:r>
              <a:rPr lang="en-US" altLang="zh-CN" sz="4525" dirty="0">
                <a:latin typeface="微软雅黑" panose="020B0503020204020204" pitchFamily="34" charset="-122"/>
                <a:ea typeface="微软雅黑" panose="020B0503020204020204" pitchFamily="34" charset="-122"/>
              </a:rPr>
              <a:t>9</a:t>
            </a:r>
            <a:r>
              <a:rPr lang="zh-CN" altLang="en-US" sz="4525" dirty="0">
                <a:latin typeface="微软雅黑" panose="020B0503020204020204" pitchFamily="34" charset="-122"/>
                <a:ea typeface="微软雅黑" panose="020B0503020204020204" pitchFamily="34" charset="-122"/>
              </a:rPr>
              <a:t>月</a:t>
            </a:r>
            <a:r>
              <a:rPr lang="en-US" altLang="zh-CN" sz="4525" dirty="0">
                <a:latin typeface="微软雅黑" panose="020B0503020204020204" pitchFamily="34" charset="-122"/>
                <a:ea typeface="微软雅黑" panose="020B0503020204020204" pitchFamily="34" charset="-122"/>
              </a:rPr>
              <a:t>1</a:t>
            </a:r>
            <a:r>
              <a:rPr lang="zh-CN" altLang="en-US" sz="4525">
                <a:latin typeface="微软雅黑" panose="020B0503020204020204" pitchFamily="34" charset="-122"/>
                <a:ea typeface="微软雅黑" panose="020B0503020204020204" pitchFamily="34" charset="-122"/>
              </a:rPr>
              <a:t>日</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公示地点：芒市自然资源局公示栏，项目现场</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公示网站：</a:t>
            </a:r>
            <a:r>
              <a:rPr lang="en-US" altLang="zh-CN" sz="4525" dirty="0">
                <a:latin typeface="微软雅黑" panose="020B0503020204020204" pitchFamily="34" charset="-122"/>
                <a:ea typeface="微软雅黑" panose="020B0503020204020204" pitchFamily="34" charset="-122"/>
              </a:rPr>
              <a:t>http</a:t>
            </a:r>
            <a:r>
              <a:rPr lang="zh-CN" altLang="en-US" sz="4525" dirty="0">
                <a:latin typeface="微软雅黑" panose="020B0503020204020204" pitchFamily="34" charset="-122"/>
                <a:ea typeface="微软雅黑" panose="020B0503020204020204" pitchFamily="34" charset="-122"/>
              </a:rPr>
              <a:t>：</a:t>
            </a:r>
            <a:r>
              <a:rPr lang="en-US" altLang="zh-CN" sz="4525" dirty="0">
                <a:latin typeface="微软雅黑" panose="020B0503020204020204" pitchFamily="34" charset="-122"/>
                <a:ea typeface="微软雅黑" panose="020B0503020204020204" pitchFamily="34" charset="-122"/>
              </a:rPr>
              <a:t>//www.dhms.gov.cn</a:t>
            </a:r>
            <a:endParaRPr lang="en-US" altLang="zh-CN"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公示组织：芒市自然资源局</a:t>
            </a:r>
            <a:endParaRPr lang="zh-CN" altLang="en-US" sz="4525" dirty="0">
              <a:latin typeface="微软雅黑" panose="020B0503020204020204" pitchFamily="34" charset="-122"/>
              <a:ea typeface="微软雅黑" panose="020B0503020204020204" pitchFamily="34" charset="-122"/>
            </a:endParaRPr>
          </a:p>
          <a:p>
            <a:r>
              <a:rPr lang="zh-CN" altLang="en-US" sz="4525" dirty="0">
                <a:latin typeface="微软雅黑" panose="020B0503020204020204" pitchFamily="34" charset="-122"/>
                <a:ea typeface="微软雅黑" panose="020B0503020204020204" pitchFamily="34" charset="-122"/>
              </a:rPr>
              <a:t>项目介绍：项目位于云南省德宏芒市崃门村南侧，环南路北侧，用地面积</a:t>
            </a:r>
            <a:r>
              <a:rPr lang="en-US" altLang="zh-CN" sz="4525" dirty="0">
                <a:latin typeface="微软雅黑" panose="020B0503020204020204" pitchFamily="34" charset="-122"/>
                <a:ea typeface="微软雅黑" panose="020B0503020204020204" pitchFamily="34" charset="-122"/>
              </a:rPr>
              <a:t>63000</a:t>
            </a:r>
            <a:r>
              <a:rPr lang="zh-CN" altLang="en-US" sz="4525" dirty="0">
                <a:latin typeface="微软雅黑" panose="020B0503020204020204" pitchFamily="34" charset="-122"/>
                <a:ea typeface="微软雅黑" panose="020B0503020204020204" pitchFamily="34" charset="-122"/>
              </a:rPr>
              <a:t>平方米（</a:t>
            </a:r>
            <a:r>
              <a:rPr lang="en-US" altLang="zh-CN" sz="4525" dirty="0">
                <a:latin typeface="微软雅黑" panose="020B0503020204020204" pitchFamily="34" charset="-122"/>
                <a:ea typeface="微软雅黑" panose="020B0503020204020204" pitchFamily="34" charset="-122"/>
              </a:rPr>
              <a:t>94.5</a:t>
            </a:r>
            <a:r>
              <a:rPr lang="zh-CN" altLang="en-US" sz="4525" dirty="0">
                <a:latin typeface="微软雅黑" panose="020B0503020204020204" pitchFamily="34" charset="-122"/>
                <a:ea typeface="微软雅黑" panose="020B0503020204020204" pitchFamily="34" charset="-122"/>
              </a:rPr>
              <a:t>亩）其中城市道路用地面积约</a:t>
            </a:r>
            <a:r>
              <a:rPr lang="en-US" altLang="zh-CN" sz="4525" dirty="0">
                <a:latin typeface="微软雅黑" panose="020B0503020204020204" pitchFamily="34" charset="-122"/>
                <a:ea typeface="微软雅黑" panose="020B0503020204020204" pitchFamily="34" charset="-122"/>
              </a:rPr>
              <a:t>1000</a:t>
            </a:r>
            <a:r>
              <a:rPr lang="zh-CN" altLang="en-US" sz="4525" dirty="0">
                <a:latin typeface="微软雅黑" panose="020B0503020204020204" pitchFamily="34" charset="-122"/>
                <a:ea typeface="微软雅黑" panose="020B0503020204020204" pitchFamily="34" charset="-122"/>
              </a:rPr>
              <a:t>平方米（</a:t>
            </a:r>
            <a:r>
              <a:rPr lang="en-US" altLang="zh-CN" sz="4525" dirty="0">
                <a:latin typeface="微软雅黑" panose="020B0503020204020204" pitchFamily="34" charset="-122"/>
                <a:ea typeface="微软雅黑" panose="020B0503020204020204" pitchFamily="34" charset="-122"/>
              </a:rPr>
              <a:t>1.5</a:t>
            </a:r>
            <a:r>
              <a:rPr lang="zh-CN" altLang="en-US" sz="4525" dirty="0">
                <a:latin typeface="微软雅黑" panose="020B0503020204020204" pitchFamily="34" charset="-122"/>
                <a:ea typeface="微软雅黑" panose="020B0503020204020204" pitchFamily="34" charset="-122"/>
              </a:rPr>
              <a:t>亩）。属于居住用地，总建筑面积</a:t>
            </a:r>
            <a:r>
              <a:rPr lang="en-US" altLang="zh-CN" sz="4525" kern="100" dirty="0">
                <a:solidFill>
                  <a:schemeClr val="tx1">
                    <a:lumMod val="85000"/>
                    <a:lumOff val="15000"/>
                  </a:schemeClr>
                </a:solidFill>
                <a:latin typeface="微软雅黑" panose="020B0503020204020204" pitchFamily="34" charset="-122"/>
                <a:ea typeface="微软雅黑" panose="020B0503020204020204" pitchFamily="34" charset="-122"/>
              </a:rPr>
              <a:t>127944.19</a:t>
            </a:r>
            <a:r>
              <a:rPr lang="zh-CN" altLang="en-US" sz="4525" kern="100" dirty="0">
                <a:solidFill>
                  <a:schemeClr val="tx1">
                    <a:lumMod val="85000"/>
                    <a:lumOff val="15000"/>
                  </a:schemeClr>
                </a:solidFill>
                <a:latin typeface="微软雅黑" panose="020B0503020204020204" pitchFamily="34" charset="-122"/>
                <a:ea typeface="微软雅黑" panose="020B0503020204020204" pitchFamily="34" charset="-122"/>
              </a:rPr>
              <a:t>平方米，建筑占地面积</a:t>
            </a:r>
            <a:r>
              <a:rPr lang="en-US" altLang="zh-CN" sz="4525" dirty="0">
                <a:latin typeface="微软雅黑" panose="020B0503020204020204" pitchFamily="34" charset="-122"/>
                <a:ea typeface="微软雅黑" panose="020B0503020204020204" pitchFamily="34" charset="-122"/>
              </a:rPr>
              <a:t>18128.60</a:t>
            </a:r>
            <a:r>
              <a:rPr lang="zh-CN" altLang="en-US" sz="4525" dirty="0">
                <a:latin typeface="微软雅黑" panose="020B0503020204020204" pitchFamily="34" charset="-122"/>
                <a:ea typeface="微软雅黑" panose="020B0503020204020204" pitchFamily="34" charset="-122"/>
              </a:rPr>
              <a:t>平方米，建筑密度：</a:t>
            </a:r>
            <a:r>
              <a:rPr lang="en-US" altLang="zh-CN" sz="4525" dirty="0">
                <a:latin typeface="微软雅黑" panose="020B0503020204020204" pitchFamily="34" charset="-122"/>
                <a:ea typeface="微软雅黑" panose="020B0503020204020204" pitchFamily="34" charset="-122"/>
              </a:rPr>
              <a:t>29.24%</a:t>
            </a:r>
            <a:r>
              <a:rPr lang="zh-CN" altLang="en-US" sz="4525" dirty="0">
                <a:latin typeface="微软雅黑" panose="020B0503020204020204" pitchFamily="34" charset="-122"/>
                <a:ea typeface="微软雅黑" panose="020B0503020204020204" pitchFamily="34" charset="-122"/>
              </a:rPr>
              <a:t>，容积率</a:t>
            </a:r>
            <a:r>
              <a:rPr lang="en-US" altLang="zh-CN" sz="4525" dirty="0">
                <a:latin typeface="微软雅黑" panose="020B0503020204020204" pitchFamily="34" charset="-122"/>
                <a:ea typeface="微软雅黑" panose="020B0503020204020204" pitchFamily="34" charset="-122"/>
              </a:rPr>
              <a:t>1.29</a:t>
            </a:r>
            <a:r>
              <a:rPr lang="zh-CN" altLang="en-US" sz="4525" dirty="0">
                <a:latin typeface="微软雅黑" panose="020B0503020204020204" pitchFamily="34" charset="-122"/>
                <a:ea typeface="微软雅黑" panose="020B0503020204020204" pitchFamily="34" charset="-122"/>
              </a:rPr>
              <a:t>，绿地率</a:t>
            </a:r>
            <a:r>
              <a:rPr lang="en-US" altLang="zh-CN" sz="4525" dirty="0">
                <a:latin typeface="微软雅黑" panose="020B0503020204020204" pitchFamily="34" charset="-122"/>
                <a:ea typeface="微软雅黑" panose="020B0503020204020204" pitchFamily="34" charset="-122"/>
              </a:rPr>
              <a:t>31.62%</a:t>
            </a:r>
            <a:r>
              <a:rPr lang="zh-CN" altLang="en-US" sz="4525" dirty="0">
                <a:latin typeface="微软雅黑" panose="020B0503020204020204" pitchFamily="34" charset="-122"/>
                <a:ea typeface="微软雅黑" panose="020B0503020204020204" pitchFamily="34" charset="-122"/>
              </a:rPr>
              <a:t>，项目设置低层，多层住宅及相关配套。</a:t>
            </a:r>
            <a:endParaRPr lang="en-US" altLang="zh-CN" sz="4525" dirty="0">
              <a:latin typeface="微软雅黑" panose="020B0503020204020204" pitchFamily="34" charset="-122"/>
              <a:ea typeface="微软雅黑" panose="020B0503020204020204" pitchFamily="34" charset="-122"/>
            </a:endParaRPr>
          </a:p>
          <a:p>
            <a:endParaRPr lang="en-US" altLang="zh-CN" sz="4525" dirty="0">
              <a:solidFill>
                <a:srgbClr val="000000"/>
              </a:solidFill>
              <a:latin typeface="微软雅黑" panose="020B0503020204020204" pitchFamily="34" charset="-122"/>
              <a:ea typeface="微软雅黑" panose="020B0503020204020204" pitchFamily="34" charset="-122"/>
            </a:endParaRPr>
          </a:p>
          <a:p>
            <a:r>
              <a:rPr lang="zh-CN" altLang="en-US" sz="4525" dirty="0">
                <a:solidFill>
                  <a:srgbClr val="FF0000"/>
                </a:solidFill>
                <a:latin typeface="微软雅黑" panose="020B0503020204020204" pitchFamily="34" charset="-122"/>
                <a:ea typeface="微软雅黑" panose="020B0503020204020204" pitchFamily="34" charset="-122"/>
              </a:rPr>
              <a:t>备注：对以上公示项目有异议者，请在公示期间内以书面形式将意见和建议反馈到芒市自然资源局规划中心（芒市胞波路</a:t>
            </a:r>
            <a:r>
              <a:rPr lang="en-US" altLang="zh-CN" sz="4525" dirty="0">
                <a:solidFill>
                  <a:srgbClr val="FF0000"/>
                </a:solidFill>
                <a:latin typeface="微软雅黑" panose="020B0503020204020204" pitchFamily="34" charset="-122"/>
                <a:ea typeface="微软雅黑" panose="020B0503020204020204" pitchFamily="34" charset="-122"/>
              </a:rPr>
              <a:t>115</a:t>
            </a:r>
            <a:r>
              <a:rPr lang="zh-CN" altLang="en-US" sz="4525" dirty="0">
                <a:solidFill>
                  <a:srgbClr val="FF0000"/>
                </a:solidFill>
                <a:latin typeface="微软雅黑" panose="020B0503020204020204" pitchFamily="34" charset="-122"/>
                <a:ea typeface="微软雅黑" panose="020B0503020204020204" pitchFamily="34" charset="-122"/>
              </a:rPr>
              <a:t>号）</a:t>
            </a:r>
            <a:endParaRPr lang="en-US" altLang="zh-CN" sz="4525" dirty="0">
              <a:solidFill>
                <a:srgbClr val="FF0000"/>
              </a:solidFill>
              <a:latin typeface="微软雅黑" panose="020B0503020204020204" pitchFamily="34" charset="-122"/>
              <a:ea typeface="微软雅黑" panose="020B0503020204020204" pitchFamily="34" charset="-122"/>
            </a:endParaRPr>
          </a:p>
          <a:p>
            <a:r>
              <a:rPr lang="zh-CN" altLang="en-US" sz="4525" dirty="0">
                <a:solidFill>
                  <a:srgbClr val="FF0000"/>
                </a:solidFill>
                <a:latin typeface="微软雅黑" panose="020B0503020204020204" pitchFamily="34" charset="-122"/>
                <a:ea typeface="微软雅黑" panose="020B0503020204020204" pitchFamily="34" charset="-122"/>
              </a:rPr>
              <a:t>联系人：</a:t>
            </a:r>
            <a:endParaRPr lang="en-US" altLang="zh-CN" sz="4525" dirty="0">
              <a:solidFill>
                <a:srgbClr val="FF0000"/>
              </a:solidFill>
              <a:latin typeface="微软雅黑" panose="020B0503020204020204" pitchFamily="34" charset="-122"/>
              <a:ea typeface="微软雅黑" panose="020B0503020204020204" pitchFamily="34" charset="-122"/>
            </a:endParaRPr>
          </a:p>
          <a:p>
            <a:r>
              <a:rPr lang="zh-CN" altLang="en-US" sz="4525" dirty="0">
                <a:solidFill>
                  <a:srgbClr val="FF0000"/>
                </a:solidFill>
                <a:latin typeface="微软雅黑" panose="020B0503020204020204" pitchFamily="34" charset="-122"/>
                <a:ea typeface="微软雅黑" panose="020B0503020204020204" pitchFamily="34" charset="-122"/>
              </a:rPr>
              <a:t>联系电话：</a:t>
            </a:r>
            <a:r>
              <a:rPr lang="en-US" altLang="zh-CN" sz="4525" dirty="0">
                <a:solidFill>
                  <a:srgbClr val="FF0000"/>
                </a:solidFill>
                <a:latin typeface="微软雅黑" panose="020B0503020204020204" pitchFamily="34" charset="-122"/>
                <a:ea typeface="微软雅黑" panose="020B0503020204020204" pitchFamily="34" charset="-122"/>
              </a:rPr>
              <a:t>0692-2100556</a:t>
            </a:r>
            <a:endParaRPr lang="en-US" altLang="zh-CN" sz="4525" dirty="0">
              <a:solidFill>
                <a:srgbClr val="FF0000"/>
              </a:solidFill>
              <a:latin typeface="微软雅黑" panose="020B0503020204020204" pitchFamily="34" charset="-122"/>
              <a:ea typeface="微软雅黑" panose="020B0503020204020204" pitchFamily="34" charset="-122"/>
            </a:endParaRPr>
          </a:p>
        </p:txBody>
      </p:sp>
      <p:sp>
        <p:nvSpPr>
          <p:cNvPr id="13" name="文本框 12"/>
          <p:cNvSpPr txBox="1"/>
          <p:nvPr/>
        </p:nvSpPr>
        <p:spPr>
          <a:xfrm>
            <a:off x="14272895" y="100965"/>
            <a:ext cx="17716500" cy="1266190"/>
          </a:xfrm>
          <a:prstGeom prst="rect">
            <a:avLst/>
          </a:prstGeom>
          <a:noFill/>
        </p:spPr>
        <p:txBody>
          <a:bodyPr wrap="square" rtlCol="0">
            <a:spAutoFit/>
          </a:bodyPr>
          <a:lstStyle/>
          <a:p>
            <a:r>
              <a:rPr lang="zh-CN" altLang="en-US" sz="7635" dirty="0">
                <a:latin typeface="微软雅黑" panose="020B0503020204020204" pitchFamily="34" charset="-122"/>
                <a:ea typeface="微软雅黑" panose="020B0503020204020204" pitchFamily="34" charset="-122"/>
              </a:rPr>
              <a:t>同创</a:t>
            </a:r>
            <a:r>
              <a:rPr lang="en-US" altLang="zh-CN" sz="7635" dirty="0">
                <a:latin typeface="微软雅黑" panose="020B0503020204020204" pitchFamily="34" charset="-122"/>
                <a:ea typeface="微软雅黑" panose="020B0503020204020204" pitchFamily="34" charset="-122"/>
              </a:rPr>
              <a:t>·</a:t>
            </a:r>
            <a:r>
              <a:rPr lang="zh-CN" altLang="en-US" sz="7635" dirty="0">
                <a:latin typeface="微软雅黑" panose="020B0503020204020204" pitchFamily="34" charset="-122"/>
                <a:ea typeface="微软雅黑" panose="020B0503020204020204" pitchFamily="34" charset="-122"/>
              </a:rPr>
              <a:t>金湾建设项目行政审批前公示</a:t>
            </a:r>
            <a:endParaRPr lang="zh-CN" altLang="en-US" sz="7635"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21859214" y="24893042"/>
            <a:ext cx="6257090" cy="2862322"/>
          </a:xfrm>
          <a:prstGeom prst="rect">
            <a:avLst/>
          </a:prstGeom>
          <a:noFill/>
        </p:spPr>
        <p:txBody>
          <a:bodyPr wrap="square" rtlCol="0">
            <a:spAutoFit/>
          </a:bodyPr>
          <a:lstStyle/>
          <a:p>
            <a:r>
              <a:rPr lang="zh-CN" altLang="en-US" sz="2000" b="1" dirty="0">
                <a:latin typeface="微软雅黑" panose="020B0503020204020204" pitchFamily="34" charset="-122"/>
                <a:ea typeface="微软雅黑" panose="020B0503020204020204" pitchFamily="34" charset="-122"/>
              </a:rPr>
              <a:t>分析软件：</a:t>
            </a:r>
            <a:r>
              <a:rPr lang="en-US" altLang="zh-CN" sz="2000" b="1" dirty="0">
                <a:latin typeface="微软雅黑" panose="020B0503020204020204" pitchFamily="34" charset="-122"/>
                <a:ea typeface="微软雅黑" panose="020B0503020204020204" pitchFamily="34" charset="-122"/>
              </a:rPr>
              <a:t>T20</a:t>
            </a:r>
            <a:r>
              <a:rPr lang="zh-CN" altLang="en-US" sz="2000" b="1" dirty="0">
                <a:latin typeface="微软雅黑" panose="020B0503020204020204" pitchFamily="34" charset="-122"/>
                <a:ea typeface="微软雅黑" panose="020B0503020204020204" pitchFamily="34" charset="-122"/>
              </a:rPr>
              <a:t>天正日照分析团建 </a:t>
            </a:r>
            <a:r>
              <a:rPr lang="en-US" altLang="zh-CN" sz="2000" b="1" dirty="0">
                <a:latin typeface="微软雅黑" panose="020B0503020204020204" pitchFamily="34" charset="-122"/>
                <a:ea typeface="微软雅黑" panose="020B0503020204020204" pitchFamily="34" charset="-122"/>
              </a:rPr>
              <a:t>T20-Sum V 4.0</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标准名称：国家标准</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地理位置：芒市，东经：</a:t>
            </a:r>
            <a:r>
              <a:rPr lang="en-US" altLang="zh-CN" sz="2000" b="1" dirty="0">
                <a:latin typeface="微软雅黑" panose="020B0503020204020204" pitchFamily="34" charset="-122"/>
                <a:ea typeface="微软雅黑" panose="020B0503020204020204" pitchFamily="34" charset="-122"/>
              </a:rPr>
              <a:t>98</a:t>
            </a:r>
            <a:r>
              <a:rPr lang="zh-CN" altLang="en-US" sz="2000" b="1" dirty="0">
                <a:latin typeface="微软雅黑" panose="020B0503020204020204" pitchFamily="34" charset="-122"/>
                <a:ea typeface="微软雅黑" panose="020B0503020204020204" pitchFamily="34" charset="-122"/>
              </a:rPr>
              <a:t>度</a:t>
            </a:r>
            <a:r>
              <a:rPr lang="en-US" altLang="zh-CN" sz="2000" b="1" dirty="0">
                <a:latin typeface="微软雅黑" panose="020B0503020204020204" pitchFamily="34" charset="-122"/>
                <a:ea typeface="微软雅黑" panose="020B0503020204020204" pitchFamily="34" charset="-122"/>
              </a:rPr>
              <a:t>50</a:t>
            </a:r>
            <a:r>
              <a:rPr lang="zh-CN" altLang="en-US" sz="2000" b="1" dirty="0">
                <a:latin typeface="微软雅黑" panose="020B0503020204020204" pitchFamily="34" charset="-122"/>
                <a:ea typeface="微软雅黑" panose="020B0503020204020204" pitchFamily="34" charset="-122"/>
              </a:rPr>
              <a:t>分，北纬</a:t>
            </a:r>
            <a:r>
              <a:rPr lang="en-US" altLang="zh-CN" sz="2000" b="1" dirty="0">
                <a:latin typeface="微软雅黑" panose="020B0503020204020204" pitchFamily="34" charset="-122"/>
                <a:ea typeface="微软雅黑" panose="020B0503020204020204" pitchFamily="34" charset="-122"/>
              </a:rPr>
              <a:t>24</a:t>
            </a:r>
            <a:r>
              <a:rPr lang="zh-CN" altLang="en-US" sz="2000" b="1" dirty="0">
                <a:latin typeface="微软雅黑" panose="020B0503020204020204" pitchFamily="34" charset="-122"/>
                <a:ea typeface="微软雅黑" panose="020B0503020204020204" pitchFamily="34" charset="-122"/>
              </a:rPr>
              <a:t>度</a:t>
            </a:r>
            <a:r>
              <a:rPr lang="en-US" altLang="zh-CN" sz="2000" b="1" dirty="0">
                <a:latin typeface="微软雅黑" panose="020B0503020204020204" pitchFamily="34" charset="-122"/>
                <a:ea typeface="微软雅黑" panose="020B0503020204020204" pitchFamily="34" charset="-122"/>
              </a:rPr>
              <a:t>50</a:t>
            </a:r>
            <a:r>
              <a:rPr lang="zh-CN" altLang="en-US" sz="2000" b="1" dirty="0">
                <a:latin typeface="微软雅黑" panose="020B0503020204020204" pitchFamily="34" charset="-122"/>
                <a:ea typeface="微软雅黑" panose="020B0503020204020204" pitchFamily="34" charset="-122"/>
              </a:rPr>
              <a:t>分</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日照基准年：</a:t>
            </a:r>
            <a:r>
              <a:rPr lang="en-US" altLang="zh-CN" sz="2000" b="1" dirty="0">
                <a:latin typeface="微软雅黑" panose="020B0503020204020204" pitchFamily="34" charset="-122"/>
                <a:ea typeface="微软雅黑" panose="020B0503020204020204" pitchFamily="34" charset="-122"/>
              </a:rPr>
              <a:t>2001</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有效时间：冬至</a:t>
            </a:r>
            <a:r>
              <a:rPr lang="en-US" altLang="zh-CN" sz="2000" b="1" dirty="0">
                <a:latin typeface="微软雅黑" panose="020B0503020204020204" pitchFamily="34" charset="-122"/>
                <a:ea typeface="微软雅黑" panose="020B0503020204020204" pitchFamily="34" charset="-122"/>
              </a:rPr>
              <a:t>9</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00~15</a:t>
            </a:r>
            <a:r>
              <a:rPr lang="zh-CN" altLang="en-US" sz="2000" b="1" dirty="0">
                <a:latin typeface="微软雅黑" panose="020B0503020204020204" pitchFamily="34" charset="-122"/>
                <a:ea typeface="微软雅黑" panose="020B0503020204020204" pitchFamily="34" charset="-122"/>
              </a:rPr>
              <a:t>：</a:t>
            </a:r>
            <a:r>
              <a:rPr lang="en-US" altLang="zh-CN" sz="2000" b="1" dirty="0">
                <a:latin typeface="微软雅黑" panose="020B0503020204020204" pitchFamily="34" charset="-122"/>
                <a:ea typeface="微软雅黑" panose="020B0503020204020204" pitchFamily="34" charset="-122"/>
              </a:rPr>
              <a:t>00</a:t>
            </a:r>
            <a:r>
              <a:rPr lang="zh-CN" altLang="en-US" sz="2000" b="1" dirty="0">
                <a:latin typeface="微软雅黑" panose="020B0503020204020204" pitchFamily="34" charset="-122"/>
                <a:ea typeface="微软雅黑" panose="020B0503020204020204" pitchFamily="34" charset="-122"/>
              </a:rPr>
              <a:t>（真太阳时）</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计算精度：</a:t>
            </a:r>
            <a:r>
              <a:rPr lang="en-US" altLang="zh-CN" sz="2000" b="1" dirty="0">
                <a:latin typeface="微软雅黑" panose="020B0503020204020204" pitchFamily="34" charset="-122"/>
                <a:ea typeface="微软雅黑" panose="020B0503020204020204" pitchFamily="34" charset="-122"/>
              </a:rPr>
              <a:t>1</a:t>
            </a:r>
            <a:r>
              <a:rPr lang="zh-CN" altLang="en-US" sz="2000" b="1" dirty="0">
                <a:latin typeface="微软雅黑" panose="020B0503020204020204" pitchFamily="34" charset="-122"/>
                <a:ea typeface="微软雅黑" panose="020B0503020204020204" pitchFamily="34" charset="-122"/>
              </a:rPr>
              <a:t>分钟</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时间累计方式：最长有效连照分析，累计不小于</a:t>
            </a:r>
            <a:r>
              <a:rPr lang="en-US" altLang="zh-CN" sz="2000" b="1" dirty="0">
                <a:latin typeface="微软雅黑" panose="020B0503020204020204" pitchFamily="34" charset="-122"/>
                <a:ea typeface="微软雅黑" panose="020B0503020204020204" pitchFamily="34" charset="-122"/>
              </a:rPr>
              <a:t>60</a:t>
            </a:r>
            <a:r>
              <a:rPr lang="zh-CN" altLang="en-US" sz="2000" b="1" dirty="0">
                <a:latin typeface="微软雅黑" panose="020B0503020204020204" pitchFamily="34" charset="-122"/>
                <a:ea typeface="微软雅黑" panose="020B0503020204020204" pitchFamily="34" charset="-122"/>
              </a:rPr>
              <a:t>分钟的所有最长有效连续日照时间段</a:t>
            </a:r>
            <a:endParaRPr lang="en-US" altLang="zh-CN" sz="2000" b="1" dirty="0">
              <a:latin typeface="微软雅黑" panose="020B0503020204020204" pitchFamily="34" charset="-122"/>
              <a:ea typeface="微软雅黑" panose="020B0503020204020204" pitchFamily="34" charset="-122"/>
            </a:endParaRPr>
          </a:p>
          <a:p>
            <a:r>
              <a:rPr lang="zh-CN" altLang="en-US" sz="2000" b="1" dirty="0">
                <a:latin typeface="微软雅黑" panose="020B0503020204020204" pitchFamily="34" charset="-122"/>
                <a:ea typeface="微软雅黑" panose="020B0503020204020204" pitchFamily="34" charset="-122"/>
              </a:rPr>
              <a:t>窗户分析：窗台面中点分析</a:t>
            </a:r>
            <a:endParaRPr lang="zh-CN" altLang="en-US" sz="2000" b="1" dirty="0">
              <a:latin typeface="微软雅黑" panose="020B0503020204020204" pitchFamily="34" charset="-122"/>
              <a:ea typeface="微软雅黑" panose="020B0503020204020204" pitchFamily="34" charset="-122"/>
            </a:endParaRPr>
          </a:p>
        </p:txBody>
      </p:sp>
      <p:grpSp>
        <p:nvGrpSpPr>
          <p:cNvPr id="19" name="组合 18"/>
          <p:cNvGrpSpPr/>
          <p:nvPr/>
        </p:nvGrpSpPr>
        <p:grpSpPr>
          <a:xfrm>
            <a:off x="21958205" y="27837258"/>
            <a:ext cx="6797943" cy="1941167"/>
            <a:chOff x="438956" y="4393512"/>
            <a:chExt cx="4022729" cy="1148699"/>
          </a:xfrm>
        </p:grpSpPr>
        <p:sp>
          <p:nvSpPr>
            <p:cNvPr id="20" name="文本框 19"/>
            <p:cNvSpPr txBox="1"/>
            <p:nvPr/>
          </p:nvSpPr>
          <p:spPr>
            <a:xfrm>
              <a:off x="641490" y="4393512"/>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0</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1" name="文本框 20"/>
            <p:cNvSpPr txBox="1"/>
            <p:nvPr/>
          </p:nvSpPr>
          <p:spPr>
            <a:xfrm>
              <a:off x="641489" y="4699240"/>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641488" y="5004968"/>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2</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641488" y="5310696"/>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3</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4" name="文本框 23"/>
            <p:cNvSpPr txBox="1"/>
            <p:nvPr/>
          </p:nvSpPr>
          <p:spPr>
            <a:xfrm>
              <a:off x="2862176" y="4393512"/>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5" name="文本框 24"/>
            <p:cNvSpPr txBox="1"/>
            <p:nvPr/>
          </p:nvSpPr>
          <p:spPr>
            <a:xfrm>
              <a:off x="2862175" y="4699240"/>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5</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2862174" y="5004968"/>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6</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7" name="文本框 26"/>
            <p:cNvSpPr txBox="1"/>
            <p:nvPr/>
          </p:nvSpPr>
          <p:spPr>
            <a:xfrm>
              <a:off x="2862174" y="5310696"/>
              <a:ext cx="1599509" cy="218555"/>
            </a:xfrm>
            <a:prstGeom prst="rect">
              <a:avLst/>
            </a:prstGeom>
            <a:noFill/>
          </p:spPr>
          <p:txBody>
            <a:bodyPr wrap="none" rtlCol="0">
              <a:spAutoFit/>
            </a:bodyPr>
            <a:lstStyle/>
            <a:p>
              <a:r>
                <a:rPr lang="en-US" altLang="zh-CN" dirty="0">
                  <a:latin typeface="微软雅黑" panose="020B0503020204020204" pitchFamily="34" charset="-122"/>
                  <a:ea typeface="微软雅黑" panose="020B0503020204020204" pitchFamily="34" charset="-122"/>
                </a:rPr>
                <a:t>7</a:t>
              </a:r>
              <a:r>
                <a:rPr lang="zh-CN" altLang="en-US" dirty="0">
                  <a:latin typeface="微软雅黑" panose="020B0503020204020204" pitchFamily="34" charset="-122"/>
                  <a:ea typeface="微软雅黑" panose="020B0503020204020204" pitchFamily="34" charset="-122"/>
                </a:rPr>
                <a:t>小时≤日照时间＜</a:t>
              </a:r>
              <a:r>
                <a:rPr lang="en-US" altLang="zh-CN" dirty="0">
                  <a:latin typeface="微软雅黑" panose="020B0503020204020204" pitchFamily="34" charset="-122"/>
                  <a:ea typeface="微软雅黑" panose="020B0503020204020204" pitchFamily="34" charset="-122"/>
                </a:rPr>
                <a:t>8</a:t>
              </a:r>
              <a:r>
                <a:rPr lang="zh-CN" altLang="en-US" dirty="0">
                  <a:latin typeface="微软雅黑" panose="020B0503020204020204" pitchFamily="34" charset="-122"/>
                  <a:ea typeface="微软雅黑" panose="020B0503020204020204" pitchFamily="34" charset="-122"/>
                </a:rPr>
                <a:t>小时</a:t>
              </a:r>
              <a:endParaRPr lang="zh-CN" altLang="en-US" dirty="0">
                <a:latin typeface="微软雅黑" panose="020B0503020204020204" pitchFamily="34" charset="-122"/>
                <a:ea typeface="微软雅黑" panose="020B0503020204020204" pitchFamily="34" charset="-122"/>
              </a:endParaRPr>
            </a:p>
          </p:txBody>
        </p:sp>
        <p:sp>
          <p:nvSpPr>
            <p:cNvPr id="28" name="矩形 27"/>
            <p:cNvSpPr/>
            <p:nvPr/>
          </p:nvSpPr>
          <p:spPr>
            <a:xfrm>
              <a:off x="438956" y="4442767"/>
              <a:ext cx="202532" cy="178489"/>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29" name="矩形 28"/>
            <p:cNvSpPr/>
            <p:nvPr/>
          </p:nvSpPr>
          <p:spPr>
            <a:xfrm>
              <a:off x="438956" y="4747497"/>
              <a:ext cx="202532" cy="178489"/>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0" name="矩形 29"/>
            <p:cNvSpPr/>
            <p:nvPr/>
          </p:nvSpPr>
          <p:spPr>
            <a:xfrm>
              <a:off x="438956" y="5049995"/>
              <a:ext cx="202532" cy="178489"/>
            </a:xfrm>
            <a:prstGeom prst="rect">
              <a:avLst/>
            </a:prstGeom>
            <a:solidFill>
              <a:srgbClr val="00FF00"/>
            </a:solidFill>
            <a:ln>
              <a:solidFill>
                <a:srgbClr val="00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1" name="矩形 30"/>
            <p:cNvSpPr/>
            <p:nvPr/>
          </p:nvSpPr>
          <p:spPr>
            <a:xfrm>
              <a:off x="438956" y="5359951"/>
              <a:ext cx="202532" cy="178489"/>
            </a:xfrm>
            <a:prstGeom prst="rect">
              <a:avLst/>
            </a:prstGeom>
            <a:solidFill>
              <a:srgbClr val="00FFFF"/>
            </a:solidFill>
            <a:ln>
              <a:solidFill>
                <a:srgbClr val="00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2" name="矩形 31"/>
            <p:cNvSpPr/>
            <p:nvPr/>
          </p:nvSpPr>
          <p:spPr>
            <a:xfrm>
              <a:off x="2683336" y="4446538"/>
              <a:ext cx="202532" cy="178489"/>
            </a:xfrm>
            <a:prstGeom prst="rect">
              <a:avLst/>
            </a:prstGeom>
            <a:solidFill>
              <a:srgbClr val="0000FF"/>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3" name="矩形 32"/>
            <p:cNvSpPr/>
            <p:nvPr/>
          </p:nvSpPr>
          <p:spPr>
            <a:xfrm>
              <a:off x="2683336" y="4751268"/>
              <a:ext cx="202532" cy="178489"/>
            </a:xfrm>
            <a:prstGeom prst="rect">
              <a:avLst/>
            </a:prstGeom>
            <a:solidFill>
              <a:srgbClr val="FF00FF"/>
            </a:solidFill>
            <a:ln>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4" name="矩形 33"/>
            <p:cNvSpPr/>
            <p:nvPr/>
          </p:nvSpPr>
          <p:spPr>
            <a:xfrm>
              <a:off x="2683336" y="5053766"/>
              <a:ext cx="202532" cy="178489"/>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35" name="矩形 34"/>
            <p:cNvSpPr/>
            <p:nvPr/>
          </p:nvSpPr>
          <p:spPr>
            <a:xfrm>
              <a:off x="2683336" y="5363722"/>
              <a:ext cx="202532" cy="178489"/>
            </a:xfrm>
            <a:prstGeom prst="rect">
              <a:avLst/>
            </a:prstGeom>
            <a:solidFill>
              <a:srgbClr val="808080"/>
            </a:solidFill>
            <a:ln>
              <a:solidFill>
                <a:srgbClr val="8080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grpSp>
      <p:pic>
        <p:nvPicPr>
          <p:cNvPr id="4" name="图片 3"/>
          <p:cNvPicPr>
            <a:picLocks noChangeAspect="1"/>
          </p:cNvPicPr>
          <p:nvPr/>
        </p:nvPicPr>
        <p:blipFill>
          <a:blip r:embed="rId3"/>
          <a:stretch>
            <a:fillRect/>
          </a:stretch>
        </p:blipFill>
        <p:spPr>
          <a:xfrm>
            <a:off x="21953568" y="1551978"/>
            <a:ext cx="20055992" cy="14845930"/>
          </a:xfrm>
          <a:prstGeom prst="rect">
            <a:avLst/>
          </a:prstGeom>
        </p:spPr>
      </p:pic>
      <p:sp>
        <p:nvSpPr>
          <p:cNvPr id="5" name="文本框 4"/>
          <p:cNvSpPr txBox="1"/>
          <p:nvPr/>
        </p:nvSpPr>
        <p:spPr>
          <a:xfrm>
            <a:off x="18118122" y="15093763"/>
            <a:ext cx="2343735" cy="923330"/>
          </a:xfrm>
          <a:prstGeom prst="rect">
            <a:avLst/>
          </a:prstGeom>
          <a:solidFill>
            <a:schemeClr val="bg1"/>
          </a:solidFill>
        </p:spPr>
        <p:txBody>
          <a:bodyPr wrap="square" rtlCol="0">
            <a:spAutoFit/>
          </a:bodyPr>
          <a:lstStyle/>
          <a:p>
            <a:r>
              <a:rPr lang="zh-CN" altLang="en-US" sz="5400" b="1" dirty="0">
                <a:solidFill>
                  <a:schemeClr val="bg2">
                    <a:lumMod val="25000"/>
                  </a:schemeClr>
                </a:solidFill>
                <a:latin typeface="微软雅黑" panose="020B0503020204020204" pitchFamily="34" charset="-122"/>
                <a:ea typeface="微软雅黑" panose="020B0503020204020204" pitchFamily="34" charset="-122"/>
              </a:rPr>
              <a:t>区位图</a:t>
            </a:r>
            <a:endParaRPr lang="zh-CN" altLang="en-US" sz="5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6" name="文本框 35"/>
          <p:cNvSpPr txBox="1"/>
          <p:nvPr/>
        </p:nvSpPr>
        <p:spPr>
          <a:xfrm>
            <a:off x="38086748" y="16768029"/>
            <a:ext cx="3922812" cy="923330"/>
          </a:xfrm>
          <a:prstGeom prst="rect">
            <a:avLst/>
          </a:prstGeom>
          <a:solidFill>
            <a:schemeClr val="bg1"/>
          </a:solidFill>
        </p:spPr>
        <p:txBody>
          <a:bodyPr wrap="square" rtlCol="0">
            <a:spAutoFit/>
          </a:bodyPr>
          <a:lstStyle/>
          <a:p>
            <a:r>
              <a:rPr lang="zh-CN" altLang="en-US" sz="5400" b="1" dirty="0">
                <a:solidFill>
                  <a:schemeClr val="bg2">
                    <a:lumMod val="25000"/>
                  </a:schemeClr>
                </a:solidFill>
                <a:latin typeface="微软雅黑" panose="020B0503020204020204" pitchFamily="34" charset="-122"/>
                <a:ea typeface="微软雅黑" panose="020B0503020204020204" pitchFamily="34" charset="-122"/>
              </a:rPr>
              <a:t>日照分析图</a:t>
            </a:r>
            <a:endParaRPr lang="zh-CN" altLang="en-US" sz="5400" b="1" dirty="0">
              <a:solidFill>
                <a:schemeClr val="bg2">
                  <a:lumMod val="25000"/>
                </a:schemeClr>
              </a:solidFill>
              <a:latin typeface="微软雅黑" panose="020B0503020204020204" pitchFamily="34" charset="-122"/>
              <a:ea typeface="微软雅黑" panose="020B0503020204020204" pitchFamily="34" charset="-122"/>
            </a:endParaRPr>
          </a:p>
        </p:txBody>
      </p:sp>
      <p:sp>
        <p:nvSpPr>
          <p:cNvPr id="37" name="文本框 36"/>
          <p:cNvSpPr txBox="1"/>
          <p:nvPr/>
        </p:nvSpPr>
        <p:spPr>
          <a:xfrm>
            <a:off x="38764436" y="553495"/>
            <a:ext cx="3245124" cy="923330"/>
          </a:xfrm>
          <a:prstGeom prst="rect">
            <a:avLst/>
          </a:prstGeom>
          <a:solidFill>
            <a:schemeClr val="bg1"/>
          </a:solidFill>
        </p:spPr>
        <p:txBody>
          <a:bodyPr wrap="square" rtlCol="0">
            <a:spAutoFit/>
          </a:bodyPr>
          <a:lstStyle/>
          <a:p>
            <a:r>
              <a:rPr lang="zh-CN" altLang="en-US" sz="5400" b="1" dirty="0">
                <a:solidFill>
                  <a:schemeClr val="bg2">
                    <a:lumMod val="25000"/>
                  </a:schemeClr>
                </a:solidFill>
                <a:latin typeface="微软雅黑" panose="020B0503020204020204" pitchFamily="34" charset="-122"/>
                <a:ea typeface="微软雅黑" panose="020B0503020204020204" pitchFamily="34" charset="-122"/>
              </a:rPr>
              <a:t>总平面图</a:t>
            </a:r>
            <a:endParaRPr lang="zh-CN" altLang="en-US" sz="5400" b="1" dirty="0">
              <a:solidFill>
                <a:schemeClr val="bg2">
                  <a:lumMod val="25000"/>
                </a:schemeClr>
              </a:solidFill>
              <a:latin typeface="微软雅黑" panose="020B0503020204020204" pitchFamily="34" charset="-122"/>
              <a:ea typeface="微软雅黑" panose="020B0503020204020204" pitchFamily="34" charset="-122"/>
            </a:endParaRPr>
          </a:p>
        </p:txBody>
      </p:sp>
    </p:spTree>
  </p:cSld>
  <p:clrMapOvr>
    <a:masterClrMapping/>
  </p:clrMapOvr>
</p:sld>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701</Words>
  <Application>WPS 演示</Application>
  <PresentationFormat>自定义</PresentationFormat>
  <Paragraphs>67</Paragraphs>
  <Slides>1</Slides>
  <Notes>0</Notes>
  <HiddenSlides>0</HiddenSlides>
  <MMClips>0</MMClips>
  <ScaleCrop>false</ScaleCrop>
  <HeadingPairs>
    <vt:vector size="6" baseType="variant">
      <vt:variant>
        <vt:lpstr>已用的字体</vt:lpstr>
      </vt:variant>
      <vt:variant>
        <vt:i4>9</vt:i4>
      </vt:variant>
      <vt:variant>
        <vt:lpstr>主题</vt:lpstr>
      </vt:variant>
      <vt:variant>
        <vt:i4>1</vt:i4>
      </vt:variant>
      <vt:variant>
        <vt:lpstr>幻灯片标题</vt:lpstr>
      </vt:variant>
      <vt:variant>
        <vt:i4>1</vt:i4>
      </vt:variant>
    </vt:vector>
  </HeadingPairs>
  <TitlesOfParts>
    <vt:vector size="11" baseType="lpstr">
      <vt:lpstr>Arial</vt:lpstr>
      <vt:lpstr>宋体</vt:lpstr>
      <vt:lpstr>Wingdings</vt:lpstr>
      <vt:lpstr>微软雅黑</vt:lpstr>
      <vt:lpstr>Arial Unicode MS</vt:lpstr>
      <vt:lpstr>Calibri Light</vt:lpstr>
      <vt:lpstr>等线 Light</vt:lpstr>
      <vt:lpstr>等线</vt:lpstr>
      <vt:lpstr>Calibri</vt:lpstr>
      <vt:lpstr>Office 主题​​</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徐淏</dc:creator>
  <cp:lastModifiedBy>～佳～</cp:lastModifiedBy>
  <cp:revision>15</cp:revision>
  <dcterms:created xsi:type="dcterms:W3CDTF">2021-07-18T03:13:00Z</dcterms:created>
  <dcterms:modified xsi:type="dcterms:W3CDTF">2021-08-23T02:00:12Z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2052-11.8.6.8810</vt:lpwstr>
  </property>
</Properties>
</file>