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Lst>
  <p:sldSz cx="27576145" cy="51206400"/>
  <p:notesSz cx="6797675" cy="992632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C0C0"/>
    <a:srgbClr val="B8DFE4"/>
    <a:srgbClr val="FFFF01"/>
    <a:srgbClr val="FB3204"/>
    <a:srgbClr val="F80200"/>
    <a:srgbClr val="45C244"/>
    <a:srgbClr val="80BD79"/>
    <a:srgbClr val="940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3" autoAdjust="0"/>
    <p:restoredTop sz="96370" autoAdjust="0"/>
  </p:normalViewPr>
  <p:slideViewPr>
    <p:cSldViewPr snapToGrid="0" showGuides="1">
      <p:cViewPr>
        <p:scale>
          <a:sx n="91" d="100"/>
          <a:sy n="91" d="100"/>
        </p:scale>
        <p:origin x="-6930" y="-24324"/>
      </p:cViewPr>
      <p:guideLst>
        <p:guide orient="horz" pos="15080"/>
        <p:guide pos="25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4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40"/>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0942" y="1240790"/>
            <a:ext cx="5955792" cy="335013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042"/>
            <a:ext cx="5438140" cy="3908489"/>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28281"/>
            <a:ext cx="2945659" cy="498039"/>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281"/>
            <a:ext cx="2945659" cy="498039"/>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68235" y="8380311"/>
            <a:ext cx="23439994" cy="17827413"/>
          </a:xfrm>
        </p:spPr>
        <p:txBody>
          <a:bodyPr anchor="b"/>
          <a:lstStyle>
            <a:lvl1pPr algn="ctr">
              <a:defRPr sz="18095"/>
            </a:lvl1pPr>
          </a:lstStyle>
          <a:p>
            <a:r>
              <a:rPr lang="zh-CN" altLang="en-US"/>
              <a:t>单击此处编辑母版标题样式</a:t>
            </a:r>
            <a:endParaRPr lang="en-US" dirty="0"/>
          </a:p>
        </p:txBody>
      </p:sp>
      <p:sp>
        <p:nvSpPr>
          <p:cNvPr id="3" name="Subtitle 2"/>
          <p:cNvSpPr>
            <a:spLocks noGrp="1"/>
          </p:cNvSpPr>
          <p:nvPr>
            <p:ph type="subTitle" idx="1"/>
          </p:nvPr>
        </p:nvSpPr>
        <p:spPr>
          <a:xfrm>
            <a:off x="3447058" y="26895217"/>
            <a:ext cx="20682347" cy="12363023"/>
          </a:xfrm>
        </p:spPr>
        <p:txBody>
          <a:bodyPr/>
          <a:lstStyle>
            <a:lvl1pPr marL="0" indent="0" algn="ctr">
              <a:buNone/>
              <a:defRPr sz="7240"/>
            </a:lvl1pPr>
            <a:lvl2pPr marL="1378585" indent="0" algn="ctr">
              <a:buNone/>
              <a:defRPr sz="6030"/>
            </a:lvl2pPr>
            <a:lvl3pPr marL="2757805" indent="0" algn="ctr">
              <a:buNone/>
              <a:defRPr sz="5430"/>
            </a:lvl3pPr>
            <a:lvl4pPr marL="4136390" indent="0" algn="ctr">
              <a:buNone/>
              <a:defRPr sz="4825"/>
            </a:lvl4pPr>
            <a:lvl5pPr marL="5515610" indent="0" algn="ctr">
              <a:buNone/>
              <a:defRPr sz="4825"/>
            </a:lvl5pPr>
            <a:lvl6pPr marL="6894195" indent="0" algn="ctr">
              <a:buNone/>
              <a:defRPr sz="4825"/>
            </a:lvl6pPr>
            <a:lvl7pPr marL="8272780" indent="0" algn="ctr">
              <a:buNone/>
              <a:defRPr sz="4825"/>
            </a:lvl7pPr>
            <a:lvl8pPr marL="9652000" indent="0" algn="ctr">
              <a:buNone/>
              <a:defRPr sz="4825"/>
            </a:lvl8pPr>
            <a:lvl9pPr marL="11030585" indent="0" algn="ctr">
              <a:buNone/>
              <a:defRPr sz="48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734408" y="2726267"/>
            <a:ext cx="5946175" cy="4339505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895883" y="2726267"/>
            <a:ext cx="17493819" cy="4339505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881521" y="12766055"/>
            <a:ext cx="23784699" cy="21300436"/>
          </a:xfrm>
        </p:spPr>
        <p:txBody>
          <a:bodyPr anchor="b"/>
          <a:lstStyle>
            <a:lvl1pPr>
              <a:defRPr sz="18095"/>
            </a:lvl1pPr>
          </a:lstStyle>
          <a:p>
            <a:r>
              <a:rPr lang="zh-CN" altLang="en-US"/>
              <a:t>单击此处编辑母版标题样式</a:t>
            </a:r>
            <a:endParaRPr lang="en-US" dirty="0"/>
          </a:p>
        </p:txBody>
      </p:sp>
      <p:sp>
        <p:nvSpPr>
          <p:cNvPr id="3" name="Text Placeholder 2"/>
          <p:cNvSpPr>
            <a:spLocks noGrp="1"/>
          </p:cNvSpPr>
          <p:nvPr>
            <p:ph type="body" idx="1"/>
          </p:nvPr>
        </p:nvSpPr>
        <p:spPr>
          <a:xfrm>
            <a:off x="1881521" y="34268002"/>
            <a:ext cx="23784699" cy="11201396"/>
          </a:xfrm>
        </p:spPr>
        <p:txBody>
          <a:bodyPr/>
          <a:lstStyle>
            <a:lvl1pPr marL="0" indent="0">
              <a:buNone/>
              <a:defRPr sz="7240">
                <a:solidFill>
                  <a:schemeClr val="tx1"/>
                </a:solidFill>
              </a:defRPr>
            </a:lvl1pPr>
            <a:lvl2pPr marL="1378585" indent="0">
              <a:buNone/>
              <a:defRPr sz="6030">
                <a:solidFill>
                  <a:schemeClr val="tx1">
                    <a:tint val="75000"/>
                  </a:schemeClr>
                </a:solidFill>
              </a:defRPr>
            </a:lvl2pPr>
            <a:lvl3pPr marL="2757805" indent="0">
              <a:buNone/>
              <a:defRPr sz="5430">
                <a:solidFill>
                  <a:schemeClr val="tx1">
                    <a:tint val="75000"/>
                  </a:schemeClr>
                </a:solidFill>
              </a:defRPr>
            </a:lvl3pPr>
            <a:lvl4pPr marL="4136390" indent="0">
              <a:buNone/>
              <a:defRPr sz="4825">
                <a:solidFill>
                  <a:schemeClr val="tx1">
                    <a:tint val="75000"/>
                  </a:schemeClr>
                </a:solidFill>
              </a:defRPr>
            </a:lvl4pPr>
            <a:lvl5pPr marL="5515610" indent="0">
              <a:buNone/>
              <a:defRPr sz="4825">
                <a:solidFill>
                  <a:schemeClr val="tx1">
                    <a:tint val="75000"/>
                  </a:schemeClr>
                </a:solidFill>
              </a:defRPr>
            </a:lvl5pPr>
            <a:lvl6pPr marL="6894195" indent="0">
              <a:buNone/>
              <a:defRPr sz="4825">
                <a:solidFill>
                  <a:schemeClr val="tx1">
                    <a:tint val="75000"/>
                  </a:schemeClr>
                </a:solidFill>
              </a:defRPr>
            </a:lvl6pPr>
            <a:lvl7pPr marL="8272780" indent="0">
              <a:buNone/>
              <a:defRPr sz="4825">
                <a:solidFill>
                  <a:schemeClr val="tx1">
                    <a:tint val="75000"/>
                  </a:schemeClr>
                </a:solidFill>
              </a:defRPr>
            </a:lvl7pPr>
            <a:lvl8pPr marL="9652000" indent="0">
              <a:buNone/>
              <a:defRPr sz="4825">
                <a:solidFill>
                  <a:schemeClr val="tx1">
                    <a:tint val="75000"/>
                  </a:schemeClr>
                </a:solidFill>
              </a:defRPr>
            </a:lvl8pPr>
            <a:lvl9pPr marL="11030585" indent="0">
              <a:buNone/>
              <a:defRPr sz="48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895882" y="13631334"/>
            <a:ext cx="11719997" cy="324899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3960584" y="13631334"/>
            <a:ext cx="11719997" cy="324899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899474" y="2726278"/>
            <a:ext cx="23784699" cy="989753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899476" y="12552684"/>
            <a:ext cx="11666135" cy="6151876"/>
          </a:xfrm>
        </p:spPr>
        <p:txBody>
          <a:bodyPr anchor="b"/>
          <a:lstStyle>
            <a:lvl1pPr marL="0" indent="0">
              <a:buNone/>
              <a:defRPr sz="7240" b="1"/>
            </a:lvl1pPr>
            <a:lvl2pPr marL="1378585" indent="0">
              <a:buNone/>
              <a:defRPr sz="6030" b="1"/>
            </a:lvl2pPr>
            <a:lvl3pPr marL="2757805" indent="0">
              <a:buNone/>
              <a:defRPr sz="5430" b="1"/>
            </a:lvl3pPr>
            <a:lvl4pPr marL="4136390" indent="0">
              <a:buNone/>
              <a:defRPr sz="4825" b="1"/>
            </a:lvl4pPr>
            <a:lvl5pPr marL="5515610" indent="0">
              <a:buNone/>
              <a:defRPr sz="4825" b="1"/>
            </a:lvl5pPr>
            <a:lvl6pPr marL="6894195" indent="0">
              <a:buNone/>
              <a:defRPr sz="4825" b="1"/>
            </a:lvl6pPr>
            <a:lvl7pPr marL="8272780" indent="0">
              <a:buNone/>
              <a:defRPr sz="4825" b="1"/>
            </a:lvl7pPr>
            <a:lvl8pPr marL="9652000" indent="0">
              <a:buNone/>
              <a:defRPr sz="4825" b="1"/>
            </a:lvl8pPr>
            <a:lvl9pPr marL="11030585" indent="0">
              <a:buNone/>
              <a:defRPr sz="48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899476" y="18704560"/>
            <a:ext cx="11666135" cy="275115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3960586" y="12552684"/>
            <a:ext cx="11723589" cy="6151876"/>
          </a:xfrm>
        </p:spPr>
        <p:txBody>
          <a:bodyPr anchor="b"/>
          <a:lstStyle>
            <a:lvl1pPr marL="0" indent="0">
              <a:buNone/>
              <a:defRPr sz="7240" b="1"/>
            </a:lvl1pPr>
            <a:lvl2pPr marL="1378585" indent="0">
              <a:buNone/>
              <a:defRPr sz="6030" b="1"/>
            </a:lvl2pPr>
            <a:lvl3pPr marL="2757805" indent="0">
              <a:buNone/>
              <a:defRPr sz="5430" b="1"/>
            </a:lvl3pPr>
            <a:lvl4pPr marL="4136390" indent="0">
              <a:buNone/>
              <a:defRPr sz="4825" b="1"/>
            </a:lvl4pPr>
            <a:lvl5pPr marL="5515610" indent="0">
              <a:buNone/>
              <a:defRPr sz="4825" b="1"/>
            </a:lvl5pPr>
            <a:lvl6pPr marL="6894195" indent="0">
              <a:buNone/>
              <a:defRPr sz="4825" b="1"/>
            </a:lvl6pPr>
            <a:lvl7pPr marL="8272780" indent="0">
              <a:buNone/>
              <a:defRPr sz="4825" b="1"/>
            </a:lvl7pPr>
            <a:lvl8pPr marL="9652000" indent="0">
              <a:buNone/>
              <a:defRPr sz="4825" b="1"/>
            </a:lvl8pPr>
            <a:lvl9pPr marL="11030585" indent="0">
              <a:buNone/>
              <a:defRPr sz="48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3960586" y="18704560"/>
            <a:ext cx="11723589" cy="275115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899474" y="3413760"/>
            <a:ext cx="8894127" cy="11948160"/>
          </a:xfrm>
        </p:spPr>
        <p:txBody>
          <a:bodyPr anchor="b"/>
          <a:lstStyle>
            <a:lvl1pPr>
              <a:defRPr sz="9650"/>
            </a:lvl1pPr>
          </a:lstStyle>
          <a:p>
            <a:r>
              <a:rPr lang="zh-CN" altLang="en-US"/>
              <a:t>单击此处编辑母版标题样式</a:t>
            </a:r>
            <a:endParaRPr lang="en-US" dirty="0"/>
          </a:p>
        </p:txBody>
      </p:sp>
      <p:sp>
        <p:nvSpPr>
          <p:cNvPr id="3" name="Content Placeholder 2"/>
          <p:cNvSpPr>
            <a:spLocks noGrp="1"/>
          </p:cNvSpPr>
          <p:nvPr>
            <p:ph idx="1"/>
          </p:nvPr>
        </p:nvSpPr>
        <p:spPr>
          <a:xfrm>
            <a:off x="11723589" y="7372785"/>
            <a:ext cx="13960584" cy="36389733"/>
          </a:xfrm>
        </p:spPr>
        <p:txBody>
          <a:bodyPr/>
          <a:lstStyle>
            <a:lvl1pPr>
              <a:defRPr sz="9650"/>
            </a:lvl1pPr>
            <a:lvl2pPr>
              <a:defRPr sz="8445"/>
            </a:lvl2pPr>
            <a:lvl3pPr>
              <a:defRPr sz="7240"/>
            </a:lvl3pPr>
            <a:lvl4pPr>
              <a:defRPr sz="6030"/>
            </a:lvl4pPr>
            <a:lvl5pPr>
              <a:defRPr sz="6030"/>
            </a:lvl5pPr>
            <a:lvl6pPr>
              <a:defRPr sz="6030"/>
            </a:lvl6pPr>
            <a:lvl7pPr>
              <a:defRPr sz="6030"/>
            </a:lvl7pPr>
            <a:lvl8pPr>
              <a:defRPr sz="6030"/>
            </a:lvl8pPr>
            <a:lvl9pPr>
              <a:defRPr sz="603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899474" y="15361920"/>
            <a:ext cx="8894127" cy="28459857"/>
          </a:xfrm>
        </p:spPr>
        <p:txBody>
          <a:bodyPr/>
          <a:lstStyle>
            <a:lvl1pPr marL="0" indent="0">
              <a:buNone/>
              <a:defRPr sz="4825"/>
            </a:lvl1pPr>
            <a:lvl2pPr marL="1378585" indent="0">
              <a:buNone/>
              <a:defRPr sz="4220"/>
            </a:lvl2pPr>
            <a:lvl3pPr marL="2757805" indent="0">
              <a:buNone/>
              <a:defRPr sz="3620"/>
            </a:lvl3pPr>
            <a:lvl4pPr marL="4136390" indent="0">
              <a:buNone/>
              <a:defRPr sz="3015"/>
            </a:lvl4pPr>
            <a:lvl5pPr marL="5515610" indent="0">
              <a:buNone/>
              <a:defRPr sz="3015"/>
            </a:lvl5pPr>
            <a:lvl6pPr marL="6894195" indent="0">
              <a:buNone/>
              <a:defRPr sz="3015"/>
            </a:lvl6pPr>
            <a:lvl7pPr marL="8272780" indent="0">
              <a:buNone/>
              <a:defRPr sz="3015"/>
            </a:lvl7pPr>
            <a:lvl8pPr marL="9652000" indent="0">
              <a:buNone/>
              <a:defRPr sz="3015"/>
            </a:lvl8pPr>
            <a:lvl9pPr marL="11030585" indent="0">
              <a:buNone/>
              <a:defRPr sz="301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899474" y="3413760"/>
            <a:ext cx="8894127" cy="11948160"/>
          </a:xfrm>
        </p:spPr>
        <p:txBody>
          <a:bodyPr anchor="b"/>
          <a:lstStyle>
            <a:lvl1pPr>
              <a:defRPr sz="96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723589" y="7372785"/>
            <a:ext cx="13960584" cy="36389733"/>
          </a:xfrm>
        </p:spPr>
        <p:txBody>
          <a:bodyPr anchor="t"/>
          <a:lstStyle>
            <a:lvl1pPr marL="0" indent="0">
              <a:buNone/>
              <a:defRPr sz="9650"/>
            </a:lvl1pPr>
            <a:lvl2pPr marL="1378585" indent="0">
              <a:buNone/>
              <a:defRPr sz="8445"/>
            </a:lvl2pPr>
            <a:lvl3pPr marL="2757805" indent="0">
              <a:buNone/>
              <a:defRPr sz="7240"/>
            </a:lvl3pPr>
            <a:lvl4pPr marL="4136390" indent="0">
              <a:buNone/>
              <a:defRPr sz="6030"/>
            </a:lvl4pPr>
            <a:lvl5pPr marL="5515610" indent="0">
              <a:buNone/>
              <a:defRPr sz="6030"/>
            </a:lvl5pPr>
            <a:lvl6pPr marL="6894195" indent="0">
              <a:buNone/>
              <a:defRPr sz="6030"/>
            </a:lvl6pPr>
            <a:lvl7pPr marL="8272780" indent="0">
              <a:buNone/>
              <a:defRPr sz="6030"/>
            </a:lvl7pPr>
            <a:lvl8pPr marL="9652000" indent="0">
              <a:buNone/>
              <a:defRPr sz="6030"/>
            </a:lvl8pPr>
            <a:lvl9pPr marL="11030585" indent="0">
              <a:buNone/>
              <a:defRPr sz="6030"/>
            </a:lvl9pPr>
          </a:lstStyle>
          <a:p>
            <a:r>
              <a:rPr lang="zh-CN" altLang="en-US"/>
              <a:t>单击图标添加图片</a:t>
            </a:r>
            <a:endParaRPr lang="en-US" dirty="0"/>
          </a:p>
        </p:txBody>
      </p:sp>
      <p:sp>
        <p:nvSpPr>
          <p:cNvPr id="4" name="Text Placeholder 3"/>
          <p:cNvSpPr>
            <a:spLocks noGrp="1"/>
          </p:cNvSpPr>
          <p:nvPr>
            <p:ph type="body" sz="half" idx="2"/>
          </p:nvPr>
        </p:nvSpPr>
        <p:spPr>
          <a:xfrm>
            <a:off x="1899474" y="15361920"/>
            <a:ext cx="8894127" cy="28459857"/>
          </a:xfrm>
        </p:spPr>
        <p:txBody>
          <a:bodyPr/>
          <a:lstStyle>
            <a:lvl1pPr marL="0" indent="0">
              <a:buNone/>
              <a:defRPr sz="4825"/>
            </a:lvl1pPr>
            <a:lvl2pPr marL="1378585" indent="0">
              <a:buNone/>
              <a:defRPr sz="4220"/>
            </a:lvl2pPr>
            <a:lvl3pPr marL="2757805" indent="0">
              <a:buNone/>
              <a:defRPr sz="3620"/>
            </a:lvl3pPr>
            <a:lvl4pPr marL="4136390" indent="0">
              <a:buNone/>
              <a:defRPr sz="3015"/>
            </a:lvl4pPr>
            <a:lvl5pPr marL="5515610" indent="0">
              <a:buNone/>
              <a:defRPr sz="3015"/>
            </a:lvl5pPr>
            <a:lvl6pPr marL="6894195" indent="0">
              <a:buNone/>
              <a:defRPr sz="3015"/>
            </a:lvl6pPr>
            <a:lvl7pPr marL="8272780" indent="0">
              <a:buNone/>
              <a:defRPr sz="3015"/>
            </a:lvl7pPr>
            <a:lvl8pPr marL="9652000" indent="0">
              <a:buNone/>
              <a:defRPr sz="3015"/>
            </a:lvl8pPr>
            <a:lvl9pPr marL="11030585" indent="0">
              <a:buNone/>
              <a:defRPr sz="301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67977BD-2434-436F-9E76-87BC569A750B}"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583673-8BA9-4FAF-9DB6-20CBA29822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5882" y="2726278"/>
            <a:ext cx="23784699" cy="989753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895882" y="13631334"/>
            <a:ext cx="23784699" cy="3248999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895882" y="47460758"/>
            <a:ext cx="6204704" cy="2726267"/>
          </a:xfrm>
          <a:prstGeom prst="rect">
            <a:avLst/>
          </a:prstGeom>
        </p:spPr>
        <p:txBody>
          <a:bodyPr vert="horz" lIns="91440" tIns="45720" rIns="91440" bIns="45720" rtlCol="0" anchor="ctr"/>
          <a:lstStyle>
            <a:lvl1pPr algn="l">
              <a:defRPr sz="3620">
                <a:solidFill>
                  <a:schemeClr val="tx1">
                    <a:tint val="75000"/>
                  </a:schemeClr>
                </a:solidFill>
              </a:defRPr>
            </a:lvl1pPr>
          </a:lstStyle>
          <a:p>
            <a:fld id="{467977BD-2434-436F-9E76-87BC569A750B}" type="datetimeFigureOut">
              <a:rPr lang="zh-CN" altLang="en-US" smtClean="0"/>
            </a:fld>
            <a:endParaRPr lang="zh-CN" altLang="en-US"/>
          </a:p>
        </p:txBody>
      </p:sp>
      <p:sp>
        <p:nvSpPr>
          <p:cNvPr id="5" name="Footer Placeholder 4"/>
          <p:cNvSpPr>
            <a:spLocks noGrp="1"/>
          </p:cNvSpPr>
          <p:nvPr>
            <p:ph type="ftr" sz="quarter" idx="3"/>
          </p:nvPr>
        </p:nvSpPr>
        <p:spPr>
          <a:xfrm>
            <a:off x="9134704" y="47460758"/>
            <a:ext cx="9307056" cy="2726267"/>
          </a:xfrm>
          <a:prstGeom prst="rect">
            <a:avLst/>
          </a:prstGeom>
        </p:spPr>
        <p:txBody>
          <a:bodyPr vert="horz" lIns="91440" tIns="45720" rIns="91440" bIns="45720" rtlCol="0" anchor="ctr"/>
          <a:lstStyle>
            <a:lvl1pPr algn="ctr">
              <a:defRPr sz="362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9475877" y="47460758"/>
            <a:ext cx="6204704" cy="2726267"/>
          </a:xfrm>
          <a:prstGeom prst="rect">
            <a:avLst/>
          </a:prstGeom>
        </p:spPr>
        <p:txBody>
          <a:bodyPr vert="horz" lIns="91440" tIns="45720" rIns="91440" bIns="45720" rtlCol="0" anchor="ctr"/>
          <a:lstStyle>
            <a:lvl1pPr algn="r">
              <a:defRPr sz="3620">
                <a:solidFill>
                  <a:schemeClr val="tx1">
                    <a:tint val="75000"/>
                  </a:schemeClr>
                </a:solidFill>
              </a:defRPr>
            </a:lvl1pPr>
          </a:lstStyle>
          <a:p>
            <a:fld id="{38583673-8BA9-4FAF-9DB6-20CBA29822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757805" rtl="0" eaLnBrk="1" latinLnBrk="0" hangingPunct="1">
        <a:lnSpc>
          <a:spcPct val="90000"/>
        </a:lnSpc>
        <a:spcBef>
          <a:spcPct val="0"/>
        </a:spcBef>
        <a:buNone/>
        <a:defRPr sz="13270" kern="1200">
          <a:solidFill>
            <a:schemeClr val="tx1"/>
          </a:solidFill>
          <a:latin typeface="+mj-lt"/>
          <a:ea typeface="+mj-ea"/>
          <a:cs typeface="+mj-cs"/>
        </a:defRPr>
      </a:lvl1pPr>
    </p:titleStyle>
    <p:bodyStyle>
      <a:lvl1pPr marL="689610" indent="-689610" algn="l" defTabSz="2757805" rtl="0" eaLnBrk="1" latinLnBrk="0" hangingPunct="1">
        <a:lnSpc>
          <a:spcPct val="90000"/>
        </a:lnSpc>
        <a:spcBef>
          <a:spcPts val="3015"/>
        </a:spcBef>
        <a:buFont typeface="Arial" panose="020B0604020202020204" pitchFamily="34" charset="0"/>
        <a:buChar char="•"/>
        <a:defRPr sz="8445" kern="1200">
          <a:solidFill>
            <a:schemeClr val="tx1"/>
          </a:solidFill>
          <a:latin typeface="+mn-lt"/>
          <a:ea typeface="+mn-ea"/>
          <a:cs typeface="+mn-cs"/>
        </a:defRPr>
      </a:lvl1pPr>
      <a:lvl2pPr marL="2068195" indent="-689610" algn="l" defTabSz="2757805" rtl="0" eaLnBrk="1" latinLnBrk="0" hangingPunct="1">
        <a:lnSpc>
          <a:spcPct val="90000"/>
        </a:lnSpc>
        <a:spcBef>
          <a:spcPts val="1510"/>
        </a:spcBef>
        <a:buFont typeface="Arial" panose="020B0604020202020204" pitchFamily="34" charset="0"/>
        <a:buChar char="•"/>
        <a:defRPr sz="7240" kern="1200">
          <a:solidFill>
            <a:schemeClr val="tx1"/>
          </a:solidFill>
          <a:latin typeface="+mn-lt"/>
          <a:ea typeface="+mn-ea"/>
          <a:cs typeface="+mn-cs"/>
        </a:defRPr>
      </a:lvl2pPr>
      <a:lvl3pPr marL="3446780" indent="-689610" algn="l" defTabSz="2757805" rtl="0" eaLnBrk="1" latinLnBrk="0" hangingPunct="1">
        <a:lnSpc>
          <a:spcPct val="90000"/>
        </a:lnSpc>
        <a:spcBef>
          <a:spcPts val="1510"/>
        </a:spcBef>
        <a:buFont typeface="Arial" panose="020B0604020202020204" pitchFamily="34" charset="0"/>
        <a:buChar char="•"/>
        <a:defRPr sz="6030" kern="1200">
          <a:solidFill>
            <a:schemeClr val="tx1"/>
          </a:solidFill>
          <a:latin typeface="+mn-lt"/>
          <a:ea typeface="+mn-ea"/>
          <a:cs typeface="+mn-cs"/>
        </a:defRPr>
      </a:lvl3pPr>
      <a:lvl4pPr marL="4826000" indent="-689610" algn="l" defTabSz="2757805" rtl="0" eaLnBrk="1" latinLnBrk="0" hangingPunct="1">
        <a:lnSpc>
          <a:spcPct val="90000"/>
        </a:lnSpc>
        <a:spcBef>
          <a:spcPts val="1510"/>
        </a:spcBef>
        <a:buFont typeface="Arial" panose="020B0604020202020204" pitchFamily="34" charset="0"/>
        <a:buChar char="•"/>
        <a:defRPr sz="5430" kern="1200">
          <a:solidFill>
            <a:schemeClr val="tx1"/>
          </a:solidFill>
          <a:latin typeface="+mn-lt"/>
          <a:ea typeface="+mn-ea"/>
          <a:cs typeface="+mn-cs"/>
        </a:defRPr>
      </a:lvl4pPr>
      <a:lvl5pPr marL="6204585" indent="-689610" algn="l" defTabSz="2757805" rtl="0" eaLnBrk="1" latinLnBrk="0" hangingPunct="1">
        <a:lnSpc>
          <a:spcPct val="90000"/>
        </a:lnSpc>
        <a:spcBef>
          <a:spcPts val="1510"/>
        </a:spcBef>
        <a:buFont typeface="Arial" panose="020B0604020202020204" pitchFamily="34" charset="0"/>
        <a:buChar char="•"/>
        <a:defRPr sz="5430" kern="1200">
          <a:solidFill>
            <a:schemeClr val="tx1"/>
          </a:solidFill>
          <a:latin typeface="+mn-lt"/>
          <a:ea typeface="+mn-ea"/>
          <a:cs typeface="+mn-cs"/>
        </a:defRPr>
      </a:lvl5pPr>
      <a:lvl6pPr marL="7583805" indent="-689610" algn="l" defTabSz="2757805" rtl="0" eaLnBrk="1" latinLnBrk="0" hangingPunct="1">
        <a:lnSpc>
          <a:spcPct val="90000"/>
        </a:lnSpc>
        <a:spcBef>
          <a:spcPts val="1510"/>
        </a:spcBef>
        <a:buFont typeface="Arial" panose="020B0604020202020204" pitchFamily="34" charset="0"/>
        <a:buChar char="•"/>
        <a:defRPr sz="5430" kern="1200">
          <a:solidFill>
            <a:schemeClr val="tx1"/>
          </a:solidFill>
          <a:latin typeface="+mn-lt"/>
          <a:ea typeface="+mn-ea"/>
          <a:cs typeface="+mn-cs"/>
        </a:defRPr>
      </a:lvl6pPr>
      <a:lvl7pPr marL="8962390" indent="-689610" algn="l" defTabSz="2757805" rtl="0" eaLnBrk="1" latinLnBrk="0" hangingPunct="1">
        <a:lnSpc>
          <a:spcPct val="90000"/>
        </a:lnSpc>
        <a:spcBef>
          <a:spcPts val="1510"/>
        </a:spcBef>
        <a:buFont typeface="Arial" panose="020B0604020202020204" pitchFamily="34" charset="0"/>
        <a:buChar char="•"/>
        <a:defRPr sz="5430" kern="1200">
          <a:solidFill>
            <a:schemeClr val="tx1"/>
          </a:solidFill>
          <a:latin typeface="+mn-lt"/>
          <a:ea typeface="+mn-ea"/>
          <a:cs typeface="+mn-cs"/>
        </a:defRPr>
      </a:lvl7pPr>
      <a:lvl8pPr marL="10340975" indent="-689610" algn="l" defTabSz="2757805" rtl="0" eaLnBrk="1" latinLnBrk="0" hangingPunct="1">
        <a:lnSpc>
          <a:spcPct val="90000"/>
        </a:lnSpc>
        <a:spcBef>
          <a:spcPts val="1510"/>
        </a:spcBef>
        <a:buFont typeface="Arial" panose="020B0604020202020204" pitchFamily="34" charset="0"/>
        <a:buChar char="•"/>
        <a:defRPr sz="5430" kern="1200">
          <a:solidFill>
            <a:schemeClr val="tx1"/>
          </a:solidFill>
          <a:latin typeface="+mn-lt"/>
          <a:ea typeface="+mn-ea"/>
          <a:cs typeface="+mn-cs"/>
        </a:defRPr>
      </a:lvl8pPr>
      <a:lvl9pPr marL="11720195" indent="-689610" algn="l" defTabSz="2757805" rtl="0" eaLnBrk="1" latinLnBrk="0" hangingPunct="1">
        <a:lnSpc>
          <a:spcPct val="90000"/>
        </a:lnSpc>
        <a:spcBef>
          <a:spcPts val="1510"/>
        </a:spcBef>
        <a:buFont typeface="Arial" panose="020B0604020202020204" pitchFamily="34" charset="0"/>
        <a:buChar char="•"/>
        <a:defRPr sz="5430" kern="1200">
          <a:solidFill>
            <a:schemeClr val="tx1"/>
          </a:solidFill>
          <a:latin typeface="+mn-lt"/>
          <a:ea typeface="+mn-ea"/>
          <a:cs typeface="+mn-cs"/>
        </a:defRPr>
      </a:lvl9pPr>
    </p:bodyStyle>
    <p:otherStyle>
      <a:defPPr>
        <a:defRPr lang="en-US"/>
      </a:defPPr>
      <a:lvl1pPr marL="0" algn="l" defTabSz="2757805" rtl="0" eaLnBrk="1" latinLnBrk="0" hangingPunct="1">
        <a:defRPr sz="5430" kern="1200">
          <a:solidFill>
            <a:schemeClr val="tx1"/>
          </a:solidFill>
          <a:latin typeface="+mn-lt"/>
          <a:ea typeface="+mn-ea"/>
          <a:cs typeface="+mn-cs"/>
        </a:defRPr>
      </a:lvl1pPr>
      <a:lvl2pPr marL="1378585" algn="l" defTabSz="2757805" rtl="0" eaLnBrk="1" latinLnBrk="0" hangingPunct="1">
        <a:defRPr sz="5430" kern="1200">
          <a:solidFill>
            <a:schemeClr val="tx1"/>
          </a:solidFill>
          <a:latin typeface="+mn-lt"/>
          <a:ea typeface="+mn-ea"/>
          <a:cs typeface="+mn-cs"/>
        </a:defRPr>
      </a:lvl2pPr>
      <a:lvl3pPr marL="2757805" algn="l" defTabSz="2757805" rtl="0" eaLnBrk="1" latinLnBrk="0" hangingPunct="1">
        <a:defRPr sz="5430" kern="1200">
          <a:solidFill>
            <a:schemeClr val="tx1"/>
          </a:solidFill>
          <a:latin typeface="+mn-lt"/>
          <a:ea typeface="+mn-ea"/>
          <a:cs typeface="+mn-cs"/>
        </a:defRPr>
      </a:lvl3pPr>
      <a:lvl4pPr marL="4136390" algn="l" defTabSz="2757805" rtl="0" eaLnBrk="1" latinLnBrk="0" hangingPunct="1">
        <a:defRPr sz="5430" kern="1200">
          <a:solidFill>
            <a:schemeClr val="tx1"/>
          </a:solidFill>
          <a:latin typeface="+mn-lt"/>
          <a:ea typeface="+mn-ea"/>
          <a:cs typeface="+mn-cs"/>
        </a:defRPr>
      </a:lvl4pPr>
      <a:lvl5pPr marL="5515610" algn="l" defTabSz="2757805" rtl="0" eaLnBrk="1" latinLnBrk="0" hangingPunct="1">
        <a:defRPr sz="5430" kern="1200">
          <a:solidFill>
            <a:schemeClr val="tx1"/>
          </a:solidFill>
          <a:latin typeface="+mn-lt"/>
          <a:ea typeface="+mn-ea"/>
          <a:cs typeface="+mn-cs"/>
        </a:defRPr>
      </a:lvl5pPr>
      <a:lvl6pPr marL="6894195" algn="l" defTabSz="2757805" rtl="0" eaLnBrk="1" latinLnBrk="0" hangingPunct="1">
        <a:defRPr sz="5430" kern="1200">
          <a:solidFill>
            <a:schemeClr val="tx1"/>
          </a:solidFill>
          <a:latin typeface="+mn-lt"/>
          <a:ea typeface="+mn-ea"/>
          <a:cs typeface="+mn-cs"/>
        </a:defRPr>
      </a:lvl6pPr>
      <a:lvl7pPr marL="8272780" algn="l" defTabSz="2757805" rtl="0" eaLnBrk="1" latinLnBrk="0" hangingPunct="1">
        <a:defRPr sz="5430" kern="1200">
          <a:solidFill>
            <a:schemeClr val="tx1"/>
          </a:solidFill>
          <a:latin typeface="+mn-lt"/>
          <a:ea typeface="+mn-ea"/>
          <a:cs typeface="+mn-cs"/>
        </a:defRPr>
      </a:lvl7pPr>
      <a:lvl8pPr marL="9652000" algn="l" defTabSz="2757805" rtl="0" eaLnBrk="1" latinLnBrk="0" hangingPunct="1">
        <a:defRPr sz="5430" kern="1200">
          <a:solidFill>
            <a:schemeClr val="tx1"/>
          </a:solidFill>
          <a:latin typeface="+mn-lt"/>
          <a:ea typeface="+mn-ea"/>
          <a:cs typeface="+mn-cs"/>
        </a:defRPr>
      </a:lvl8pPr>
      <a:lvl9pPr marL="11030585" algn="l" defTabSz="2757805" rtl="0" eaLnBrk="1" latinLnBrk="0" hangingPunct="1">
        <a:defRPr sz="5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descr="02-规划总图"/>
          <p:cNvPicPr>
            <a:picLocks noChangeAspect="1"/>
          </p:cNvPicPr>
          <p:nvPr/>
        </p:nvPicPr>
        <p:blipFill>
          <a:blip r:embed="rId1"/>
          <a:srcRect l="15658"/>
          <a:stretch>
            <a:fillRect/>
          </a:stretch>
        </p:blipFill>
        <p:spPr>
          <a:xfrm>
            <a:off x="476250" y="22341840"/>
            <a:ext cx="26740485" cy="22426930"/>
          </a:xfrm>
          <a:prstGeom prst="rect">
            <a:avLst/>
          </a:prstGeom>
        </p:spPr>
      </p:pic>
      <p:pic>
        <p:nvPicPr>
          <p:cNvPr id="52" name="图片 51"/>
          <p:cNvPicPr>
            <a:picLocks noChangeAspect="1"/>
          </p:cNvPicPr>
          <p:nvPr/>
        </p:nvPicPr>
        <p:blipFill>
          <a:blip r:embed="rId2"/>
          <a:stretch>
            <a:fillRect/>
          </a:stretch>
        </p:blipFill>
        <p:spPr>
          <a:xfrm>
            <a:off x="600075" y="45460920"/>
            <a:ext cx="26562685" cy="4816475"/>
          </a:xfrm>
          <a:prstGeom prst="rect">
            <a:avLst/>
          </a:prstGeom>
        </p:spPr>
      </p:pic>
      <p:sp>
        <p:nvSpPr>
          <p:cNvPr id="267" name="矩形 266"/>
          <p:cNvSpPr/>
          <p:nvPr/>
        </p:nvSpPr>
        <p:spPr>
          <a:xfrm>
            <a:off x="-1905" y="50758090"/>
            <a:ext cx="27578050" cy="612775"/>
          </a:xfrm>
          <a:prstGeom prst="rect">
            <a:avLst/>
          </a:prstGeom>
          <a:solidFill>
            <a:srgbClr val="940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34975" y="13034010"/>
            <a:ext cx="14834235" cy="8160385"/>
          </a:xfrm>
          <a:prstGeom prst="rect">
            <a:avLst/>
          </a:prstGeom>
          <a:solidFill>
            <a:srgbClr val="B8DFE4"/>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文本框 65"/>
          <p:cNvSpPr txBox="1"/>
          <p:nvPr/>
        </p:nvSpPr>
        <p:spPr>
          <a:xfrm>
            <a:off x="701675" y="13049250"/>
            <a:ext cx="14284960" cy="6739255"/>
          </a:xfrm>
          <a:prstGeom prst="rect">
            <a:avLst/>
          </a:prstGeom>
          <a:noFill/>
        </p:spPr>
        <p:txBody>
          <a:bodyPr wrap="square" rtlCol="0">
            <a:spAutoFit/>
          </a:bodyPr>
          <a:lstStyle/>
          <a:p>
            <a:pPr indent="720090" fontAlgn="auto">
              <a:lnSpc>
                <a:spcPct val="150000"/>
              </a:lnSpc>
            </a:pPr>
            <a:r>
              <a:rPr sz="3600" spc="-150" dirty="0">
                <a:latin typeface="微软雅黑" panose="020B0503020204020204" pitchFamily="34" charset="-122"/>
                <a:ea typeface="微软雅黑" panose="020B0503020204020204" pitchFamily="34" charset="-122"/>
                <a:sym typeface="+mn-ea"/>
              </a:rPr>
              <a:t>《</a:t>
            </a:r>
            <a:r>
              <a:rPr lang="zh-CN" altLang="en-US" sz="3600" dirty="0">
                <a:latin typeface="微软雅黑" panose="020B0503020204020204" pitchFamily="34" charset="-122"/>
                <a:ea typeface="微软雅黑" panose="020B0503020204020204" pitchFamily="34" charset="-122"/>
                <a:sym typeface="+mn-ea"/>
              </a:rPr>
              <a:t>芒市机场大道56号地块控制性详细规划方案</a:t>
            </a:r>
            <a:r>
              <a:rPr sz="3600" spc="-150" dirty="0">
                <a:latin typeface="微软雅黑" panose="020B0503020204020204" pitchFamily="34" charset="-122"/>
                <a:ea typeface="微软雅黑" panose="020B0503020204020204" pitchFamily="34" charset="-122"/>
                <a:sym typeface="+mn-ea"/>
              </a:rPr>
              <a:t>》经芒市城市建设规划审查例会 202</a:t>
            </a:r>
            <a:r>
              <a:rPr lang="en-US" sz="3600" spc="-150" dirty="0">
                <a:latin typeface="微软雅黑" panose="020B0503020204020204" pitchFamily="34" charset="-122"/>
                <a:ea typeface="微软雅黑" panose="020B0503020204020204" pitchFamily="34" charset="-122"/>
                <a:sym typeface="+mn-ea"/>
              </a:rPr>
              <a:t>1</a:t>
            </a:r>
            <a:r>
              <a:rPr sz="3600" spc="-150" dirty="0">
                <a:latin typeface="微软雅黑" panose="020B0503020204020204" pitchFamily="34" charset="-122"/>
                <a:ea typeface="微软雅黑" panose="020B0503020204020204" pitchFamily="34" charset="-122"/>
                <a:sym typeface="+mn-ea"/>
              </a:rPr>
              <a:t> 年 </a:t>
            </a:r>
            <a:r>
              <a:rPr lang="en-US" sz="3600" spc="-150" dirty="0">
                <a:latin typeface="微软雅黑" panose="020B0503020204020204" pitchFamily="34" charset="-122"/>
                <a:ea typeface="微软雅黑" panose="020B0503020204020204" pitchFamily="34" charset="-122"/>
                <a:sym typeface="+mn-ea"/>
              </a:rPr>
              <a:t>2</a:t>
            </a:r>
            <a:r>
              <a:rPr sz="3600" spc="-150" dirty="0">
                <a:latin typeface="微软雅黑" panose="020B0503020204020204" pitchFamily="34" charset="-122"/>
                <a:ea typeface="微软雅黑" panose="020B0503020204020204" pitchFamily="34" charset="-122"/>
                <a:sym typeface="+mn-ea"/>
              </a:rPr>
              <a:t> 月 </a:t>
            </a:r>
            <a:r>
              <a:rPr lang="en-US" sz="3600" spc="-150" dirty="0">
                <a:latin typeface="微软雅黑" panose="020B0503020204020204" pitchFamily="34" charset="-122"/>
                <a:ea typeface="微软雅黑" panose="020B0503020204020204" pitchFamily="34" charset="-122"/>
                <a:sym typeface="+mn-ea"/>
              </a:rPr>
              <a:t>7 </a:t>
            </a:r>
            <a:r>
              <a:rPr sz="3600" spc="-150" dirty="0">
                <a:latin typeface="微软雅黑" panose="020B0503020204020204" pitchFamily="34" charset="-122"/>
                <a:ea typeface="微软雅黑" panose="020B0503020204020204" pitchFamily="34" charset="-122"/>
                <a:sym typeface="+mn-ea"/>
              </a:rPr>
              <a:t>日第</a:t>
            </a:r>
            <a:r>
              <a:rPr lang="zh-CN" sz="3600" spc="-150" dirty="0">
                <a:latin typeface="微软雅黑" panose="020B0503020204020204" pitchFamily="34" charset="-122"/>
                <a:ea typeface="微软雅黑" panose="020B0503020204020204" pitchFamily="34" charset="-122"/>
                <a:sym typeface="+mn-ea"/>
              </a:rPr>
              <a:t>五十</a:t>
            </a:r>
            <a:r>
              <a:rPr sz="3600" spc="-150" dirty="0">
                <a:latin typeface="微软雅黑" panose="020B0503020204020204" pitchFamily="34" charset="-122"/>
                <a:ea typeface="微软雅黑" panose="020B0503020204020204" pitchFamily="34" charset="-122"/>
                <a:sym typeface="+mn-ea"/>
              </a:rPr>
              <a:t>次会议审议通过，现按有关规定进行批前公示。</a:t>
            </a:r>
            <a:endParaRPr sz="3600" spc="-150" dirty="0">
              <a:latin typeface="微软雅黑" panose="020B0503020204020204" pitchFamily="34" charset="-122"/>
              <a:ea typeface="微软雅黑" panose="020B0503020204020204" pitchFamily="34" charset="-122"/>
            </a:endParaRPr>
          </a:p>
          <a:p>
            <a:pPr indent="720090" fontAlgn="auto">
              <a:lnSpc>
                <a:spcPct val="150000"/>
              </a:lnSpc>
            </a:pPr>
            <a:r>
              <a:rPr lang="zh-CN" sz="3600" b="1" spc="-150" dirty="0">
                <a:latin typeface="微软雅黑" panose="020B0503020204020204" pitchFamily="34" charset="-122"/>
                <a:ea typeface="微软雅黑" panose="020B0503020204020204" pitchFamily="34" charset="-122"/>
                <a:sym typeface="+mn-ea"/>
              </a:rPr>
              <a:t>本次控规方案为芒市机场大道</a:t>
            </a:r>
            <a:r>
              <a:rPr lang="en-US" altLang="zh-CN" sz="3600" b="1" spc="-150" dirty="0">
                <a:latin typeface="微软雅黑" panose="020B0503020204020204" pitchFamily="34" charset="-122"/>
                <a:ea typeface="微软雅黑" panose="020B0503020204020204" pitchFamily="34" charset="-122"/>
                <a:sym typeface="+mn-ea"/>
              </a:rPr>
              <a:t>56</a:t>
            </a:r>
            <a:r>
              <a:rPr lang="zh-CN" altLang="en-US" sz="3600" b="1" spc="-150" dirty="0">
                <a:latin typeface="微软雅黑" panose="020B0503020204020204" pitchFamily="34" charset="-122"/>
                <a:ea typeface="微软雅黑" panose="020B0503020204020204" pitchFamily="34" charset="-122"/>
                <a:sym typeface="+mn-ea"/>
              </a:rPr>
              <a:t>号地块。</a:t>
            </a:r>
            <a:endParaRPr lang="zh-CN" sz="3600" b="1" spc="-150" dirty="0">
              <a:latin typeface="微软雅黑" panose="020B0503020204020204" pitchFamily="34" charset="-122"/>
              <a:ea typeface="微软雅黑" panose="020B0503020204020204" pitchFamily="34" charset="-122"/>
              <a:sym typeface="+mn-ea"/>
            </a:endParaRPr>
          </a:p>
          <a:p>
            <a:pPr indent="720090" fontAlgn="auto">
              <a:lnSpc>
                <a:spcPct val="150000"/>
              </a:lnSpc>
            </a:pPr>
            <a:r>
              <a:rPr sz="3600" spc="-150" dirty="0">
                <a:latin typeface="微软雅黑" panose="020B0503020204020204" pitchFamily="34" charset="-122"/>
                <a:ea typeface="微软雅黑" panose="020B0503020204020204" pitchFamily="34" charset="-122"/>
                <a:sym typeface="+mn-ea"/>
              </a:rPr>
              <a:t> 备注：对以上公示项目有异议者，请在公示期间以书面形式将意见和建议反馈到芒市自然资源局规划中心（芒市胞波路 115 号）</a:t>
            </a:r>
            <a:r>
              <a:rPr lang="zh-CN" sz="3600" spc="-150" dirty="0">
                <a:latin typeface="微软雅黑" panose="020B0503020204020204" pitchFamily="34" charset="-122"/>
                <a:ea typeface="微软雅黑" panose="020B0503020204020204" pitchFamily="34" charset="-122"/>
                <a:sym typeface="+mn-ea"/>
              </a:rPr>
              <a:t>。</a:t>
            </a:r>
            <a:endParaRPr sz="3600" spc="-150" dirty="0">
              <a:latin typeface="微软雅黑" panose="020B0503020204020204" pitchFamily="34" charset="-122"/>
              <a:ea typeface="微软雅黑" panose="020B0503020204020204" pitchFamily="34" charset="-122"/>
            </a:endParaRPr>
          </a:p>
          <a:p>
            <a:pPr indent="720090" fontAlgn="auto">
              <a:lnSpc>
                <a:spcPct val="150000"/>
              </a:lnSpc>
            </a:pPr>
            <a:r>
              <a:rPr sz="3600" spc="-150" dirty="0">
                <a:latin typeface="微软雅黑" panose="020B0503020204020204" pitchFamily="34" charset="-122"/>
                <a:ea typeface="微软雅黑" panose="020B0503020204020204" pitchFamily="34" charset="-122"/>
                <a:sym typeface="+mn-ea"/>
              </a:rPr>
              <a:t> 联系人：高明世</a:t>
            </a:r>
            <a:endParaRPr sz="3600" spc="-150" dirty="0">
              <a:latin typeface="微软雅黑" panose="020B0503020204020204" pitchFamily="34" charset="-122"/>
              <a:ea typeface="微软雅黑" panose="020B0503020204020204" pitchFamily="34" charset="-122"/>
            </a:endParaRPr>
          </a:p>
          <a:p>
            <a:pPr indent="720090" fontAlgn="auto">
              <a:lnSpc>
                <a:spcPct val="150000"/>
              </a:lnSpc>
            </a:pPr>
            <a:r>
              <a:rPr sz="3600" spc="-150" dirty="0">
                <a:latin typeface="微软雅黑" panose="020B0503020204020204" pitchFamily="34" charset="-122"/>
                <a:ea typeface="微软雅黑" panose="020B0503020204020204" pitchFamily="34" charset="-122"/>
                <a:sym typeface="+mn-ea"/>
              </a:rPr>
              <a:t> 联系电话：0692-2100556</a:t>
            </a:r>
            <a:endParaRPr sz="3600" spc="-150" dirty="0">
              <a:latin typeface="微软雅黑" panose="020B0503020204020204" pitchFamily="34" charset="-122"/>
              <a:ea typeface="微软雅黑" panose="020B0503020204020204" pitchFamily="34" charset="-122"/>
            </a:endParaRPr>
          </a:p>
        </p:txBody>
      </p:sp>
      <p:sp>
        <p:nvSpPr>
          <p:cNvPr id="62" name="矩形 61"/>
          <p:cNvSpPr/>
          <p:nvPr/>
        </p:nvSpPr>
        <p:spPr>
          <a:xfrm>
            <a:off x="409575" y="12097385"/>
            <a:ext cx="4257675" cy="838200"/>
          </a:xfrm>
          <a:prstGeom prst="rect">
            <a:avLst/>
          </a:prstGeom>
          <a:solidFill>
            <a:srgbClr val="FFFF01"/>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829263" y="7228774"/>
            <a:ext cx="23858410" cy="760616"/>
            <a:chOff x="1841963" y="6002603"/>
            <a:chExt cx="23858410" cy="760616"/>
          </a:xfrm>
        </p:grpSpPr>
        <p:sp>
          <p:nvSpPr>
            <p:cNvPr id="33" name="矩形 32"/>
            <p:cNvSpPr>
              <a:spLocks noChangeAspect="1"/>
            </p:cNvSpPr>
            <p:nvPr/>
          </p:nvSpPr>
          <p:spPr>
            <a:xfrm rot="2657959">
              <a:off x="1841963" y="6235877"/>
              <a:ext cx="295200" cy="295200"/>
            </a:xfrm>
            <a:prstGeom prst="rect">
              <a:avLst/>
            </a:prstGeom>
            <a:solidFill>
              <a:srgbClr val="FB3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2257090" y="6002603"/>
              <a:ext cx="2921000" cy="738664"/>
            </a:xfrm>
            <a:prstGeom prst="rect">
              <a:avLst/>
            </a:prstGeom>
            <a:noFill/>
          </p:spPr>
          <p:txBody>
            <a:bodyPr wrap="square" rtlCol="0">
              <a:spAutoFit/>
            </a:bodyPr>
            <a:lstStyle/>
            <a:p>
              <a:r>
                <a:rPr lang="zh-CN" altLang="en-US" sz="4200" dirty="0">
                  <a:latin typeface="微软雅黑" panose="020B0503020204020204" pitchFamily="34" charset="-122"/>
                  <a:ea typeface="微软雅黑" panose="020B0503020204020204" pitchFamily="34" charset="-122"/>
                </a:rPr>
                <a:t>审批经办</a:t>
              </a:r>
              <a:r>
                <a:rPr lang="zh-CN" altLang="en-US" sz="4200" spc="-300" dirty="0">
                  <a:latin typeface="微软雅黑" panose="020B0503020204020204" pitchFamily="34" charset="-122"/>
                  <a:ea typeface="微软雅黑" panose="020B0503020204020204" pitchFamily="34" charset="-122"/>
                </a:rPr>
                <a:t>：</a:t>
              </a:r>
              <a:endParaRPr lang="zh-CN" altLang="en-US" sz="4200" spc="-3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8005159" y="6056464"/>
              <a:ext cx="17695214" cy="706755"/>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rPr>
                <a:t>芒市自然资源局</a:t>
              </a:r>
              <a:endParaRPr lang="en-US" altLang="zh-CN" sz="4000" dirty="0">
                <a:latin typeface="微软雅黑" panose="020B0503020204020204" pitchFamily="34" charset="-122"/>
                <a:ea typeface="微软雅黑" panose="020B0503020204020204" pitchFamily="34" charset="-122"/>
              </a:endParaRPr>
            </a:p>
          </p:txBody>
        </p:sp>
      </p:grpSp>
      <p:sp>
        <p:nvSpPr>
          <p:cNvPr id="8" name="矩形 7"/>
          <p:cNvSpPr/>
          <p:nvPr/>
        </p:nvSpPr>
        <p:spPr>
          <a:xfrm>
            <a:off x="-1644" y="1"/>
            <a:ext cx="27578107" cy="5073444"/>
          </a:xfrm>
          <a:prstGeom prst="rect">
            <a:avLst/>
          </a:prstGeom>
          <a:solidFill>
            <a:srgbClr val="940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075680" y="1114425"/>
            <a:ext cx="16354425" cy="1783715"/>
          </a:xfrm>
          <a:prstGeom prst="rect">
            <a:avLst/>
          </a:prstGeom>
          <a:noFill/>
        </p:spPr>
        <p:txBody>
          <a:bodyPr wrap="square" rtlCol="0">
            <a:spAutoFit/>
          </a:bodyPr>
          <a:lstStyle/>
          <a:p>
            <a:pPr algn="ctr"/>
            <a:r>
              <a:rPr lang="zh-CN" altLang="en-US" sz="11000" spc="-300" dirty="0">
                <a:solidFill>
                  <a:schemeClr val="bg1"/>
                </a:solidFill>
                <a:latin typeface="微软雅黑" panose="020B0503020204020204" pitchFamily="34" charset="-122"/>
                <a:ea typeface="微软雅黑" panose="020B0503020204020204" pitchFamily="34" charset="-122"/>
              </a:rPr>
              <a:t>芒市自然资源局</a:t>
            </a:r>
            <a:endParaRPr lang="zh-CN" altLang="en-US" sz="11000" spc="-3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197693" y="3194239"/>
            <a:ext cx="23811271" cy="922020"/>
          </a:xfrm>
          <a:prstGeom prst="rect">
            <a:avLst/>
          </a:prstGeom>
          <a:noFill/>
        </p:spPr>
        <p:txBody>
          <a:bodyPr wrap="square" rtlCol="0">
            <a:spAutoFit/>
          </a:bodyPr>
          <a:lstStyle/>
          <a:p>
            <a:pPr algn="ctr"/>
            <a:r>
              <a:rPr lang="zh-CN" sz="5400" spc="-300" dirty="0">
                <a:solidFill>
                  <a:schemeClr val="bg1"/>
                </a:solidFill>
                <a:latin typeface="微软雅黑" panose="020B0503020204020204" pitchFamily="34" charset="-122"/>
                <a:ea typeface="微软雅黑" panose="020B0503020204020204" pitchFamily="34" charset="-122"/>
                <a:sym typeface="+mn-ea"/>
              </a:rPr>
              <a:t>芒市机场大道56号地块控制性详细规划方案</a:t>
            </a:r>
            <a:r>
              <a:rPr lang="zh-CN" altLang="en-US" sz="5400" spc="-300" dirty="0">
                <a:solidFill>
                  <a:schemeClr val="bg1"/>
                </a:solidFill>
                <a:latin typeface="微软雅黑" panose="020B0503020204020204" pitchFamily="34" charset="-122"/>
                <a:ea typeface="微软雅黑" panose="020B0503020204020204" pitchFamily="34" charset="-122"/>
                <a:sym typeface="+mn-ea"/>
              </a:rPr>
              <a:t>批前公示</a:t>
            </a:r>
            <a:endParaRPr lang="zh-CN" altLang="en-US" sz="5400" spc="-300"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841963" y="5312842"/>
            <a:ext cx="23858410" cy="760616"/>
            <a:chOff x="1841963" y="5312842"/>
            <a:chExt cx="23858410" cy="760616"/>
          </a:xfrm>
        </p:grpSpPr>
        <p:sp>
          <p:nvSpPr>
            <p:cNvPr id="9" name="矩形 8"/>
            <p:cNvSpPr>
              <a:spLocks noChangeAspect="1"/>
            </p:cNvSpPr>
            <p:nvPr/>
          </p:nvSpPr>
          <p:spPr>
            <a:xfrm rot="2657959">
              <a:off x="1841963" y="5534574"/>
              <a:ext cx="295200" cy="295200"/>
            </a:xfrm>
            <a:prstGeom prst="rect">
              <a:avLst/>
            </a:prstGeom>
            <a:solidFill>
              <a:srgbClr val="F80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257090" y="5312842"/>
              <a:ext cx="2921000" cy="738664"/>
            </a:xfrm>
            <a:prstGeom prst="rect">
              <a:avLst/>
            </a:prstGeom>
            <a:noFill/>
          </p:spPr>
          <p:txBody>
            <a:bodyPr wrap="square" rtlCol="0">
              <a:spAutoFit/>
            </a:bodyPr>
            <a:lstStyle/>
            <a:p>
              <a:r>
                <a:rPr lang="zh-CN" altLang="en-US" sz="4200" dirty="0">
                  <a:solidFill>
                    <a:schemeClr val="tx1"/>
                  </a:solidFill>
                  <a:latin typeface="微软雅黑" panose="020B0503020204020204" pitchFamily="34" charset="-122"/>
                  <a:ea typeface="微软雅黑" panose="020B0503020204020204" pitchFamily="34" charset="-122"/>
                </a:rPr>
                <a:t>项目名</a:t>
              </a:r>
              <a:r>
                <a:rPr lang="zh-CN" altLang="en-US" sz="4200" spc="-300" dirty="0">
                  <a:solidFill>
                    <a:schemeClr val="tx1"/>
                  </a:solidFill>
                  <a:latin typeface="微软雅黑" panose="020B0503020204020204" pitchFamily="34" charset="-122"/>
                  <a:ea typeface="微软雅黑" panose="020B0503020204020204" pitchFamily="34" charset="-122"/>
                </a:rPr>
                <a:t>称：</a:t>
              </a:r>
              <a:endParaRPr lang="zh-CN" altLang="en-US" sz="4200" spc="-300" dirty="0">
                <a:solidFill>
                  <a:schemeClr val="tx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005159" y="5366703"/>
              <a:ext cx="17695214" cy="706755"/>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sym typeface="+mn-ea"/>
                </a:rPr>
                <a:t>芒市机场大道56号地块控制性详细规划方案</a:t>
              </a:r>
              <a:endParaRPr lang="zh-CN" altLang="en-US" sz="4000" dirty="0">
                <a:latin typeface="微软雅黑" panose="020B0503020204020204" pitchFamily="34" charset="-122"/>
                <a:ea typeface="微软雅黑" panose="020B0503020204020204" pitchFamily="34" charset="-122"/>
                <a:sym typeface="+mn-ea"/>
              </a:endParaRPr>
            </a:p>
          </p:txBody>
        </p:sp>
      </p:grpSp>
      <p:grpSp>
        <p:nvGrpSpPr>
          <p:cNvPr id="19" name="组合 18"/>
          <p:cNvGrpSpPr/>
          <p:nvPr/>
        </p:nvGrpSpPr>
        <p:grpSpPr>
          <a:xfrm>
            <a:off x="1841963" y="5968631"/>
            <a:ext cx="23877460" cy="760616"/>
            <a:chOff x="1841963" y="6002603"/>
            <a:chExt cx="23877460" cy="760616"/>
          </a:xfrm>
        </p:grpSpPr>
        <p:sp>
          <p:nvSpPr>
            <p:cNvPr id="10" name="矩形 9"/>
            <p:cNvSpPr>
              <a:spLocks noChangeAspect="1"/>
            </p:cNvSpPr>
            <p:nvPr/>
          </p:nvSpPr>
          <p:spPr>
            <a:xfrm rot="2657959">
              <a:off x="1841963" y="6235877"/>
              <a:ext cx="295200" cy="295200"/>
            </a:xfrm>
            <a:prstGeom prst="rect">
              <a:avLst/>
            </a:prstGeom>
            <a:solidFill>
              <a:srgbClr val="FB3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257090" y="6002603"/>
              <a:ext cx="2921000" cy="738664"/>
            </a:xfrm>
            <a:prstGeom prst="rect">
              <a:avLst/>
            </a:prstGeom>
            <a:noFill/>
          </p:spPr>
          <p:txBody>
            <a:bodyPr wrap="square" rtlCol="0">
              <a:spAutoFit/>
            </a:bodyPr>
            <a:lstStyle/>
            <a:p>
              <a:r>
                <a:rPr lang="zh-CN" altLang="en-US" sz="4200" dirty="0">
                  <a:solidFill>
                    <a:schemeClr val="tx1"/>
                  </a:solidFill>
                  <a:latin typeface="微软雅黑" panose="020B0503020204020204" pitchFamily="34" charset="-122"/>
                  <a:ea typeface="微软雅黑" panose="020B0503020204020204" pitchFamily="34" charset="-122"/>
                </a:rPr>
                <a:t>申报类别</a:t>
              </a:r>
              <a:r>
                <a:rPr lang="zh-CN" altLang="en-US" sz="4200" spc="-300" dirty="0">
                  <a:solidFill>
                    <a:schemeClr val="tx1"/>
                  </a:solidFill>
                  <a:latin typeface="微软雅黑" panose="020B0503020204020204" pitchFamily="34" charset="-122"/>
                  <a:ea typeface="微软雅黑" panose="020B0503020204020204" pitchFamily="34" charset="-122"/>
                </a:rPr>
                <a:t>：</a:t>
              </a:r>
              <a:endParaRPr lang="zh-CN" altLang="en-US" sz="4200" spc="-300" dirty="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024209" y="6056464"/>
              <a:ext cx="17695214" cy="706755"/>
            </a:xfrm>
            <a:prstGeom prst="rect">
              <a:avLst/>
            </a:prstGeom>
            <a:noFill/>
          </p:spPr>
          <p:txBody>
            <a:bodyPr wrap="square" rtlCol="0">
              <a:spAutoFit/>
            </a:bodyPr>
            <a:lstStyle/>
            <a:p>
              <a:pPr algn="l">
                <a:buClrTx/>
                <a:buSzTx/>
                <a:buFontTx/>
              </a:pPr>
              <a:r>
                <a:rPr lang="zh-CN" altLang="en-US" sz="4000" dirty="0">
                  <a:solidFill>
                    <a:schemeClr val="tx1"/>
                  </a:solidFill>
                  <a:latin typeface="微软雅黑" panose="020B0503020204020204" pitchFamily="34" charset="-122"/>
                  <a:ea typeface="微软雅黑" panose="020B0503020204020204" pitchFamily="34" charset="-122"/>
                </a:rPr>
                <a:t>控制性详细规划方案编制</a:t>
              </a:r>
              <a:endParaRPr lang="zh-CN" altLang="en-US" sz="4000" dirty="0">
                <a:solidFill>
                  <a:schemeClr val="tx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841963" y="6624420"/>
            <a:ext cx="23858410" cy="760616"/>
            <a:chOff x="1841963" y="6002603"/>
            <a:chExt cx="23858410" cy="760616"/>
          </a:xfrm>
        </p:grpSpPr>
        <p:sp>
          <p:nvSpPr>
            <p:cNvPr id="29" name="矩形 28"/>
            <p:cNvSpPr>
              <a:spLocks noChangeAspect="1"/>
            </p:cNvSpPr>
            <p:nvPr/>
          </p:nvSpPr>
          <p:spPr>
            <a:xfrm rot="2657959">
              <a:off x="1841963" y="6235877"/>
              <a:ext cx="295200" cy="295200"/>
            </a:xfrm>
            <a:prstGeom prst="rect">
              <a:avLst/>
            </a:prstGeom>
            <a:solidFill>
              <a:srgbClr val="FB3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257090" y="6002603"/>
              <a:ext cx="2921000" cy="738664"/>
            </a:xfrm>
            <a:prstGeom prst="rect">
              <a:avLst/>
            </a:prstGeom>
            <a:noFill/>
          </p:spPr>
          <p:txBody>
            <a:bodyPr wrap="square" rtlCol="0">
              <a:spAutoFit/>
            </a:bodyPr>
            <a:lstStyle/>
            <a:p>
              <a:r>
                <a:rPr lang="zh-CN" altLang="en-US" sz="4200" dirty="0">
                  <a:latin typeface="微软雅黑" panose="020B0503020204020204" pitchFamily="34" charset="-122"/>
                  <a:ea typeface="微软雅黑" panose="020B0503020204020204" pitchFamily="34" charset="-122"/>
                </a:rPr>
                <a:t>申报单位</a:t>
              </a:r>
              <a:r>
                <a:rPr lang="zh-CN" altLang="en-US" sz="4200" spc="-300" dirty="0">
                  <a:latin typeface="微软雅黑" panose="020B0503020204020204" pitchFamily="34" charset="-122"/>
                  <a:ea typeface="微软雅黑" panose="020B0503020204020204" pitchFamily="34" charset="-122"/>
                </a:rPr>
                <a:t>：</a:t>
              </a:r>
              <a:endParaRPr lang="zh-CN" altLang="en-US" sz="4200" spc="-3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8005159" y="6056464"/>
              <a:ext cx="17695214" cy="706755"/>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rPr>
                <a:t>芒市人民政府 </a:t>
              </a:r>
              <a:endParaRPr lang="zh-CN" altLang="en-US" sz="400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841963" y="7935998"/>
            <a:ext cx="23877460" cy="760616"/>
            <a:chOff x="1841963" y="6002603"/>
            <a:chExt cx="23877460" cy="760616"/>
          </a:xfrm>
        </p:grpSpPr>
        <p:sp>
          <p:nvSpPr>
            <p:cNvPr id="37" name="矩形 36"/>
            <p:cNvSpPr>
              <a:spLocks noChangeAspect="1"/>
            </p:cNvSpPr>
            <p:nvPr/>
          </p:nvSpPr>
          <p:spPr>
            <a:xfrm rot="2657959">
              <a:off x="1841963" y="6235877"/>
              <a:ext cx="295200" cy="295200"/>
            </a:xfrm>
            <a:prstGeom prst="rect">
              <a:avLst/>
            </a:prstGeom>
            <a:solidFill>
              <a:srgbClr val="FB3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257090" y="6002603"/>
              <a:ext cx="2921000" cy="738664"/>
            </a:xfrm>
            <a:prstGeom prst="rect">
              <a:avLst/>
            </a:prstGeom>
            <a:noFill/>
          </p:spPr>
          <p:txBody>
            <a:bodyPr wrap="square" rtlCol="0">
              <a:spAutoFit/>
            </a:bodyPr>
            <a:lstStyle/>
            <a:p>
              <a:r>
                <a:rPr lang="zh-CN" altLang="en-US" sz="4200" dirty="0">
                  <a:solidFill>
                    <a:schemeClr val="tx1"/>
                  </a:solidFill>
                  <a:latin typeface="微软雅黑" panose="020B0503020204020204" pitchFamily="34" charset="-122"/>
                  <a:ea typeface="微软雅黑" panose="020B0503020204020204" pitchFamily="34" charset="-122"/>
                </a:rPr>
                <a:t>公示类别</a:t>
              </a:r>
              <a:r>
                <a:rPr lang="zh-CN" altLang="en-US" sz="4200" spc="-300" dirty="0">
                  <a:solidFill>
                    <a:schemeClr val="tx1"/>
                  </a:solidFill>
                  <a:latin typeface="微软雅黑" panose="020B0503020204020204" pitchFamily="34" charset="-122"/>
                  <a:ea typeface="微软雅黑" panose="020B0503020204020204" pitchFamily="34" charset="-122"/>
                </a:rPr>
                <a:t>：</a:t>
              </a:r>
              <a:endParaRPr lang="zh-CN" altLang="en-US" sz="4200" spc="-300" dirty="0">
                <a:solidFill>
                  <a:schemeClr val="tx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024209" y="6056464"/>
              <a:ext cx="17695214" cy="706755"/>
            </a:xfrm>
            <a:prstGeom prst="rect">
              <a:avLst/>
            </a:prstGeom>
            <a:noFill/>
          </p:spPr>
          <p:txBody>
            <a:bodyPr wrap="square" rtlCol="0">
              <a:spAutoFit/>
            </a:bodyPr>
            <a:lstStyle/>
            <a:p>
              <a:r>
                <a:rPr lang="zh-CN" altLang="en-US" sz="4000" dirty="0">
                  <a:solidFill>
                    <a:schemeClr val="tx1"/>
                  </a:solidFill>
                  <a:latin typeface="微软雅黑" panose="020B0503020204020204" pitchFamily="34" charset="-122"/>
                  <a:ea typeface="微软雅黑" panose="020B0503020204020204" pitchFamily="34" charset="-122"/>
                </a:rPr>
                <a:t>批前公示</a:t>
              </a:r>
              <a:endParaRPr lang="zh-CN" altLang="en-US" sz="4000" dirty="0">
                <a:solidFill>
                  <a:schemeClr val="tx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841963" y="8591787"/>
            <a:ext cx="23877460" cy="779666"/>
            <a:chOff x="1841963" y="6002603"/>
            <a:chExt cx="23877460" cy="779666"/>
          </a:xfrm>
        </p:grpSpPr>
        <p:sp>
          <p:nvSpPr>
            <p:cNvPr id="41" name="矩形 40"/>
            <p:cNvSpPr>
              <a:spLocks noChangeAspect="1"/>
            </p:cNvSpPr>
            <p:nvPr/>
          </p:nvSpPr>
          <p:spPr>
            <a:xfrm rot="2657959">
              <a:off x="1841963" y="6235877"/>
              <a:ext cx="295200" cy="295200"/>
            </a:xfrm>
            <a:prstGeom prst="rect">
              <a:avLst/>
            </a:prstGeom>
            <a:solidFill>
              <a:srgbClr val="FB3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2257090" y="6002603"/>
              <a:ext cx="2921000" cy="738664"/>
            </a:xfrm>
            <a:prstGeom prst="rect">
              <a:avLst/>
            </a:prstGeom>
            <a:noFill/>
          </p:spPr>
          <p:txBody>
            <a:bodyPr wrap="square" rtlCol="0">
              <a:spAutoFit/>
            </a:bodyPr>
            <a:lstStyle/>
            <a:p>
              <a:r>
                <a:rPr lang="zh-CN" altLang="en-US" sz="4200" dirty="0">
                  <a:latin typeface="微软雅黑" panose="020B0503020204020204" pitchFamily="34" charset="-122"/>
                  <a:ea typeface="微软雅黑" panose="020B0503020204020204" pitchFamily="34" charset="-122"/>
                </a:rPr>
                <a:t>公示时间</a:t>
              </a:r>
              <a:r>
                <a:rPr lang="zh-CN" altLang="en-US" sz="4200" spc="-300" dirty="0">
                  <a:latin typeface="微软雅黑" panose="020B0503020204020204" pitchFamily="34" charset="-122"/>
                  <a:ea typeface="微软雅黑" panose="020B0503020204020204" pitchFamily="34" charset="-122"/>
                </a:rPr>
                <a:t>：</a:t>
              </a:r>
              <a:endParaRPr lang="zh-CN" altLang="en-US" sz="4200" spc="-300"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8024209" y="6075514"/>
              <a:ext cx="17695214" cy="706755"/>
            </a:xfrm>
            <a:prstGeom prst="rect">
              <a:avLst/>
            </a:prstGeom>
            <a:noFill/>
          </p:spPr>
          <p:txBody>
            <a:bodyPr wrap="square" rtlCol="0">
              <a:spAutoFit/>
            </a:bodyPr>
            <a:lstStyle/>
            <a:p>
              <a:r>
                <a:rPr lang="en-US" altLang="zh-CN" sz="4000" dirty="0">
                  <a:latin typeface="微软雅黑" panose="020B0503020204020204" pitchFamily="34" charset="-122"/>
                  <a:ea typeface="微软雅黑" panose="020B0503020204020204" pitchFamily="34" charset="-122"/>
                </a:rPr>
                <a:t>30</a:t>
              </a:r>
              <a:r>
                <a:rPr lang="zh-CN" altLang="en-US" sz="4000" dirty="0">
                  <a:latin typeface="微软雅黑" panose="020B0503020204020204" pitchFamily="34" charset="-122"/>
                  <a:ea typeface="微软雅黑" panose="020B0503020204020204" pitchFamily="34" charset="-122"/>
                </a:rPr>
                <a:t>个工作日   </a:t>
              </a:r>
              <a:r>
                <a:rPr lang="zh-CN" altLang="en-US" sz="4000" dirty="0">
                  <a:solidFill>
                    <a:srgbClr val="FB3204"/>
                  </a:solidFill>
                  <a:latin typeface="微软雅黑" panose="020B0503020204020204" pitchFamily="34" charset="-122"/>
                  <a:ea typeface="微软雅黑" panose="020B0503020204020204" pitchFamily="34" charset="-122"/>
                </a:rPr>
                <a:t> </a:t>
              </a:r>
              <a:endParaRPr lang="zh-CN" altLang="en-US" sz="4000" dirty="0">
                <a:solidFill>
                  <a:schemeClr val="tx1"/>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990600" y="12079846"/>
            <a:ext cx="3737310" cy="829945"/>
          </a:xfrm>
          <a:prstGeom prst="rect">
            <a:avLst/>
          </a:prstGeom>
          <a:noFill/>
        </p:spPr>
        <p:txBody>
          <a:bodyPr wrap="square" rtlCol="0">
            <a:spAutoFit/>
          </a:bodyPr>
          <a:lstStyle/>
          <a:p>
            <a:r>
              <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公示说明</a:t>
            </a:r>
            <a:endPar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3" name="矩形 62"/>
          <p:cNvSpPr/>
          <p:nvPr/>
        </p:nvSpPr>
        <p:spPr>
          <a:xfrm>
            <a:off x="15500350" y="12139295"/>
            <a:ext cx="4962525" cy="818515"/>
          </a:xfrm>
          <a:prstGeom prst="rect">
            <a:avLst/>
          </a:prstGeom>
          <a:solidFill>
            <a:srgbClr val="FFFF01"/>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5764510" y="12121515"/>
            <a:ext cx="4697730" cy="829945"/>
          </a:xfrm>
          <a:prstGeom prst="rect">
            <a:avLst/>
          </a:prstGeom>
          <a:noFill/>
        </p:spPr>
        <p:txBody>
          <a:bodyPr wrap="square" rtlCol="0">
            <a:spAutoFit/>
          </a:bodyPr>
          <a:lstStyle/>
          <a:p>
            <a:r>
              <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地块区位示意图</a:t>
            </a:r>
            <a:endPar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409575" y="21299170"/>
            <a:ext cx="7414260" cy="839470"/>
          </a:xfrm>
          <a:prstGeom prst="rect">
            <a:avLst/>
          </a:prstGeom>
          <a:solidFill>
            <a:srgbClr val="FFFF01"/>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647700" y="21308695"/>
            <a:ext cx="6889750" cy="829945"/>
          </a:xfrm>
          <a:prstGeom prst="rect">
            <a:avLst/>
          </a:prstGeom>
          <a:noFill/>
        </p:spPr>
        <p:txBody>
          <a:bodyPr wrap="square" rtlCol="0">
            <a:spAutoFit/>
          </a:bodyPr>
          <a:lstStyle/>
          <a:p>
            <a:pPr algn="ctr"/>
            <a:r>
              <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用地布局规划图</a:t>
            </a:r>
            <a:endPar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0" name="矩形 149"/>
          <p:cNvSpPr/>
          <p:nvPr/>
        </p:nvSpPr>
        <p:spPr>
          <a:xfrm>
            <a:off x="409575" y="22196425"/>
            <a:ext cx="26847800" cy="283832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文本框 272"/>
          <p:cNvSpPr txBox="1"/>
          <p:nvPr/>
        </p:nvSpPr>
        <p:spPr>
          <a:xfrm>
            <a:off x="9715500" y="41515665"/>
            <a:ext cx="3153410" cy="583565"/>
          </a:xfrm>
          <a:prstGeom prst="rect">
            <a:avLst/>
          </a:prstGeom>
          <a:noFill/>
        </p:spPr>
        <p:txBody>
          <a:bodyPr vert="horz" wrap="square" rtlCol="0">
            <a:spAutoFit/>
          </a:bodyPr>
          <a:lstStyle/>
          <a:p>
            <a:pPr>
              <a:buClrTx/>
              <a:buSzTx/>
              <a:buFontTx/>
            </a:pPr>
            <a:r>
              <a:rPr lang="zh-CN" altLang="en-US" sz="3200" b="1" spc="600" dirty="0">
                <a:latin typeface="微软雅黑" panose="020B0503020204020204" pitchFamily="34" charset="-122"/>
                <a:ea typeface="微软雅黑" panose="020B0503020204020204" pitchFamily="34" charset="-122"/>
              </a:rPr>
              <a:t>规划说明：</a:t>
            </a:r>
            <a:endParaRPr lang="zh-CN" altLang="en-US" sz="3200" b="1" spc="600"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816563" y="9290287"/>
            <a:ext cx="23896510" cy="760616"/>
            <a:chOff x="1841963" y="6002603"/>
            <a:chExt cx="23896510" cy="760616"/>
          </a:xfrm>
        </p:grpSpPr>
        <p:sp>
          <p:nvSpPr>
            <p:cNvPr id="21" name="矩形 20"/>
            <p:cNvSpPr>
              <a:spLocks noChangeAspect="1"/>
            </p:cNvSpPr>
            <p:nvPr/>
          </p:nvSpPr>
          <p:spPr>
            <a:xfrm rot="2657959">
              <a:off x="1841963" y="6235877"/>
              <a:ext cx="295200" cy="295200"/>
            </a:xfrm>
            <a:prstGeom prst="rect">
              <a:avLst/>
            </a:prstGeom>
            <a:solidFill>
              <a:srgbClr val="FB3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257253" y="6002603"/>
              <a:ext cx="3891915" cy="737235"/>
            </a:xfrm>
            <a:prstGeom prst="rect">
              <a:avLst/>
            </a:prstGeom>
            <a:noFill/>
          </p:spPr>
          <p:txBody>
            <a:bodyPr wrap="square" rtlCol="0">
              <a:spAutoFit/>
            </a:bodyPr>
            <a:lstStyle/>
            <a:p>
              <a:r>
                <a:rPr lang="zh-CN" altLang="en-US" sz="4200" dirty="0">
                  <a:latin typeface="微软雅黑" panose="020B0503020204020204" pitchFamily="34" charset="-122"/>
                  <a:ea typeface="微软雅黑" panose="020B0503020204020204" pitchFamily="34" charset="-122"/>
                </a:rPr>
                <a:t>公示组织单位</a:t>
              </a:r>
              <a:r>
                <a:rPr lang="zh-CN" altLang="en-US" sz="4200" spc="-300" dirty="0">
                  <a:latin typeface="微软雅黑" panose="020B0503020204020204" pitchFamily="34" charset="-122"/>
                  <a:ea typeface="微软雅黑" panose="020B0503020204020204" pitchFamily="34" charset="-122"/>
                </a:rPr>
                <a:t>：</a:t>
              </a:r>
              <a:endParaRPr lang="zh-CN" altLang="en-US" sz="4200" spc="-3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8043259" y="6056464"/>
              <a:ext cx="17695214" cy="706755"/>
            </a:xfrm>
            <a:prstGeom prst="rect">
              <a:avLst/>
            </a:prstGeom>
            <a:noFill/>
          </p:spPr>
          <p:txBody>
            <a:bodyPr wrap="square" rtlCol="0">
              <a:spAutoFit/>
            </a:bodyPr>
            <a:lstStyle/>
            <a:p>
              <a:r>
                <a:rPr lang="zh-CN" altLang="en-US" sz="4000" dirty="0">
                  <a:latin typeface="微软雅黑" panose="020B0503020204020204" pitchFamily="34" charset="-122"/>
                  <a:ea typeface="微软雅黑" panose="020B0503020204020204" pitchFamily="34" charset="-122"/>
                </a:rPr>
                <a:t>芒市自然资源局</a:t>
              </a:r>
              <a:endParaRPr lang="zh-CN" altLang="en-US" sz="40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810213" y="9969737"/>
            <a:ext cx="23877460" cy="760616"/>
            <a:chOff x="1841963" y="6002603"/>
            <a:chExt cx="23877460" cy="760616"/>
          </a:xfrm>
        </p:grpSpPr>
        <p:sp>
          <p:nvSpPr>
            <p:cNvPr id="26" name="矩形 25"/>
            <p:cNvSpPr>
              <a:spLocks noChangeAspect="1"/>
            </p:cNvSpPr>
            <p:nvPr/>
          </p:nvSpPr>
          <p:spPr>
            <a:xfrm rot="2657959">
              <a:off x="1841963" y="6235877"/>
              <a:ext cx="295200" cy="295200"/>
            </a:xfrm>
            <a:prstGeom prst="rect">
              <a:avLst/>
            </a:prstGeom>
            <a:solidFill>
              <a:srgbClr val="FB3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257253" y="6002603"/>
              <a:ext cx="3891915" cy="737235"/>
            </a:xfrm>
            <a:prstGeom prst="rect">
              <a:avLst/>
            </a:prstGeom>
            <a:noFill/>
          </p:spPr>
          <p:txBody>
            <a:bodyPr wrap="square" rtlCol="0">
              <a:spAutoFit/>
            </a:bodyPr>
            <a:lstStyle/>
            <a:p>
              <a:r>
                <a:rPr lang="zh-CN" altLang="en-US" sz="4200" dirty="0">
                  <a:latin typeface="微软雅黑" panose="020B0503020204020204" pitchFamily="34" charset="-122"/>
                  <a:ea typeface="微软雅黑" panose="020B0503020204020204" pitchFamily="34" charset="-122"/>
                </a:rPr>
                <a:t>公示途径</a:t>
              </a:r>
              <a:r>
                <a:rPr lang="zh-CN" altLang="en-US" sz="4200" spc="-300" dirty="0">
                  <a:latin typeface="微软雅黑" panose="020B0503020204020204" pitchFamily="34" charset="-122"/>
                  <a:ea typeface="微软雅黑" panose="020B0503020204020204" pitchFamily="34" charset="-122"/>
                </a:rPr>
                <a:t>：</a:t>
              </a:r>
              <a:endParaRPr lang="zh-CN" altLang="en-US" sz="4200" spc="-3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8024209" y="6056464"/>
              <a:ext cx="17695214" cy="706755"/>
            </a:xfrm>
            <a:prstGeom prst="rect">
              <a:avLst/>
            </a:prstGeom>
            <a:noFill/>
          </p:spPr>
          <p:txBody>
            <a:bodyPr wrap="square" rtlCol="0">
              <a:spAutoFit/>
            </a:bodyPr>
            <a:lstStyle/>
            <a:p>
              <a:r>
                <a:rPr lang="zh-CN" sz="4000" dirty="0">
                  <a:latin typeface="微软雅黑" panose="020B0503020204020204" pitchFamily="34" charset="-122"/>
                  <a:ea typeface="微软雅黑" panose="020B0503020204020204" pitchFamily="34" charset="-122"/>
                </a:rPr>
                <a:t>芒市自然资源局公示栏</a:t>
              </a:r>
              <a:endParaRPr lang="zh-CN" sz="4000" dirty="0">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10198100" y="41845230"/>
            <a:ext cx="11579225" cy="2306955"/>
          </a:xfrm>
          <a:prstGeom prst="rect">
            <a:avLst/>
          </a:prstGeom>
          <a:noFill/>
        </p:spPr>
        <p:txBody>
          <a:bodyPr wrap="square" rtlCol="0">
            <a:spAutoFit/>
          </a:bodyPr>
          <a:lstStyle/>
          <a:p>
            <a:pPr indent="457200" algn="just" defTabSz="1150620" fontAlgn="auto">
              <a:lnSpc>
                <a:spcPct val="150000"/>
              </a:lnSpc>
              <a:spcBef>
                <a:spcPts val="0"/>
              </a:spcBef>
              <a:buClr>
                <a:srgbClr val="C00000"/>
              </a:buClr>
              <a:buFont typeface="Wingdings" panose="05000000000000000000" pitchFamily="2" charset="2"/>
              <a:defRPr/>
            </a:pPr>
            <a:r>
              <a:rPr lang="zh-CN" sz="3200" b="1" kern="0" dirty="0">
                <a:latin typeface="微软雅黑" panose="020B0503020204020204" pitchFamily="34" charset="-122"/>
                <a:ea typeface="微软雅黑" panose="020B0503020204020204" pitchFamily="34" charset="-122"/>
                <a:sym typeface="+mn-ea"/>
              </a:rPr>
              <a:t>规划地块为原芒市</a:t>
            </a:r>
            <a:r>
              <a:rPr lang="en-US" altLang="zh-CN" sz="3200" b="1" kern="0" dirty="0">
                <a:latin typeface="微软雅黑" panose="020B0503020204020204" pitchFamily="34" charset="-122"/>
                <a:ea typeface="微软雅黑" panose="020B0503020204020204" pitchFamily="34" charset="-122"/>
                <a:sym typeface="+mn-ea"/>
              </a:rPr>
              <a:t>“</a:t>
            </a:r>
            <a:r>
              <a:rPr lang="zh-CN" sz="3200" b="1" kern="0" dirty="0">
                <a:latin typeface="微软雅黑" panose="020B0503020204020204" pitchFamily="34" charset="-122"/>
                <a:ea typeface="微软雅黑" panose="020B0503020204020204" pitchFamily="34" charset="-122"/>
                <a:sym typeface="+mn-ea"/>
              </a:rPr>
              <a:t>一关两检</a:t>
            </a:r>
            <a:r>
              <a:rPr lang="en-US" altLang="zh-CN" sz="3200" b="1" kern="0" dirty="0">
                <a:latin typeface="微软雅黑" panose="020B0503020204020204" pitchFamily="34" charset="-122"/>
                <a:ea typeface="微软雅黑" panose="020B0503020204020204" pitchFamily="34" charset="-122"/>
                <a:sym typeface="+mn-ea"/>
              </a:rPr>
              <a:t>”</a:t>
            </a:r>
            <a:r>
              <a:rPr lang="zh-CN" altLang="en-US" sz="3200" b="1" kern="0" dirty="0">
                <a:latin typeface="微软雅黑" panose="020B0503020204020204" pitchFamily="34" charset="-122"/>
                <a:ea typeface="微软雅黑" panose="020B0503020204020204" pitchFamily="34" charset="-122"/>
                <a:sym typeface="+mn-ea"/>
              </a:rPr>
              <a:t>项目预留建设用地。该地块毗邻机场，是芒市城市形象的一个重要节点，考虑到机场周边的旅游服务需求，本次规划将该地块规划为商业用地与公园</a:t>
            </a:r>
            <a:r>
              <a:rPr lang="zh-CN" altLang="en-US" sz="3200" b="1" kern="0" dirty="0">
                <a:latin typeface="微软雅黑" panose="020B0503020204020204" pitchFamily="34" charset="-122"/>
                <a:ea typeface="微软雅黑" panose="020B0503020204020204" pitchFamily="34" charset="-122"/>
                <a:sym typeface="+mn-ea"/>
              </a:rPr>
              <a:t>绿地。</a:t>
            </a:r>
            <a:endParaRPr lang="zh-CN" altLang="en-US" sz="3200" b="1" kern="0" dirty="0">
              <a:latin typeface="微软雅黑" panose="020B0503020204020204" pitchFamily="34" charset="-122"/>
              <a:ea typeface="微软雅黑" panose="020B0503020204020204" pitchFamily="34" charset="-122"/>
              <a:sym typeface="+mn-ea"/>
            </a:endParaRPr>
          </a:p>
        </p:txBody>
      </p:sp>
      <p:pic>
        <p:nvPicPr>
          <p:cNvPr id="49" name="图片 48"/>
          <p:cNvPicPr>
            <a:picLocks noChangeAspect="1"/>
          </p:cNvPicPr>
          <p:nvPr/>
        </p:nvPicPr>
        <p:blipFill>
          <a:blip r:embed="rId3"/>
          <a:stretch>
            <a:fillRect/>
          </a:stretch>
        </p:blipFill>
        <p:spPr>
          <a:xfrm>
            <a:off x="15494000" y="13084175"/>
            <a:ext cx="11690985" cy="8103870"/>
          </a:xfrm>
          <a:prstGeom prst="rect">
            <a:avLst/>
          </a:prstGeom>
          <a:ln w="15875" cmpd="sng">
            <a:solidFill>
              <a:schemeClr val="tx1"/>
            </a:solidFill>
            <a:prstDash val="solid"/>
          </a:ln>
        </p:spPr>
      </p:pic>
      <p:sp>
        <p:nvSpPr>
          <p:cNvPr id="53" name="文本框 52"/>
          <p:cNvSpPr txBox="1"/>
          <p:nvPr/>
        </p:nvSpPr>
        <p:spPr>
          <a:xfrm>
            <a:off x="11506200" y="44851955"/>
            <a:ext cx="4600575" cy="645160"/>
          </a:xfrm>
          <a:prstGeom prst="rect">
            <a:avLst/>
          </a:prstGeom>
          <a:noFill/>
        </p:spPr>
        <p:txBody>
          <a:bodyPr vert="horz" wrap="square" rtlCol="0">
            <a:spAutoFit/>
          </a:bodyPr>
          <a:p>
            <a:pPr>
              <a:buClrTx/>
              <a:buSzTx/>
              <a:buFontTx/>
            </a:pPr>
            <a:r>
              <a:rPr lang="zh-CN" altLang="en-US" sz="3600" b="1" spc="600" dirty="0">
                <a:latin typeface="微软雅黑" panose="020B0503020204020204" pitchFamily="34" charset="-122"/>
                <a:ea typeface="微软雅黑" panose="020B0503020204020204" pitchFamily="34" charset="-122"/>
              </a:rPr>
              <a:t>规划用地汇总表</a:t>
            </a:r>
            <a:endParaRPr lang="zh-CN" altLang="en-US" sz="3600" b="1" spc="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分图则-Model"/>
          <p:cNvPicPr>
            <a:picLocks noChangeAspect="1"/>
          </p:cNvPicPr>
          <p:nvPr/>
        </p:nvPicPr>
        <p:blipFill>
          <a:blip r:embed="rId1"/>
          <a:srcRect l="8106" t="12449" r="32514" b="5199"/>
          <a:stretch>
            <a:fillRect/>
          </a:stretch>
        </p:blipFill>
        <p:spPr>
          <a:xfrm>
            <a:off x="514350" y="5429885"/>
            <a:ext cx="26565225" cy="24806275"/>
          </a:xfrm>
          <a:prstGeom prst="rect">
            <a:avLst/>
          </a:prstGeom>
        </p:spPr>
      </p:pic>
      <p:sp>
        <p:nvSpPr>
          <p:cNvPr id="267" name="矩形 266"/>
          <p:cNvSpPr/>
          <p:nvPr/>
        </p:nvSpPr>
        <p:spPr>
          <a:xfrm>
            <a:off x="-1905" y="50758090"/>
            <a:ext cx="27578050" cy="612775"/>
          </a:xfrm>
          <a:prstGeom prst="rect">
            <a:avLst/>
          </a:prstGeom>
          <a:solidFill>
            <a:srgbClr val="940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44" y="1"/>
            <a:ext cx="27578107" cy="5073444"/>
          </a:xfrm>
          <a:prstGeom prst="rect">
            <a:avLst/>
          </a:prstGeom>
          <a:solidFill>
            <a:srgbClr val="940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075680" y="1114425"/>
            <a:ext cx="16354425" cy="1783715"/>
          </a:xfrm>
          <a:prstGeom prst="rect">
            <a:avLst/>
          </a:prstGeom>
          <a:noFill/>
        </p:spPr>
        <p:txBody>
          <a:bodyPr wrap="square" rtlCol="0">
            <a:spAutoFit/>
          </a:bodyPr>
          <a:lstStyle/>
          <a:p>
            <a:pPr algn="ctr"/>
            <a:r>
              <a:rPr lang="zh-CN" altLang="en-US" sz="11000" spc="-300" dirty="0">
                <a:solidFill>
                  <a:schemeClr val="bg1"/>
                </a:solidFill>
                <a:latin typeface="微软雅黑" panose="020B0503020204020204" pitchFamily="34" charset="-122"/>
                <a:ea typeface="微软雅黑" panose="020B0503020204020204" pitchFamily="34" charset="-122"/>
              </a:rPr>
              <a:t>芒市自然资源局</a:t>
            </a:r>
            <a:endParaRPr lang="zh-CN" altLang="en-US" sz="11000" spc="-3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197693" y="3194239"/>
            <a:ext cx="23811271" cy="922020"/>
          </a:xfrm>
          <a:prstGeom prst="rect">
            <a:avLst/>
          </a:prstGeom>
          <a:noFill/>
        </p:spPr>
        <p:txBody>
          <a:bodyPr wrap="square" rtlCol="0">
            <a:spAutoFit/>
          </a:bodyPr>
          <a:lstStyle/>
          <a:p>
            <a:pPr algn="ctr"/>
            <a:r>
              <a:rPr lang="zh-CN" sz="5400" spc="-300" dirty="0">
                <a:solidFill>
                  <a:schemeClr val="bg1"/>
                </a:solidFill>
                <a:latin typeface="微软雅黑" panose="020B0503020204020204" pitchFamily="34" charset="-122"/>
                <a:ea typeface="微软雅黑" panose="020B0503020204020204" pitchFamily="34" charset="-122"/>
                <a:sym typeface="+mn-ea"/>
              </a:rPr>
              <a:t>芒市机场大道56号地块控制性详细规划方案</a:t>
            </a:r>
            <a:r>
              <a:rPr lang="zh-CN" altLang="en-US" sz="5400" spc="-300" dirty="0">
                <a:solidFill>
                  <a:schemeClr val="bg1"/>
                </a:solidFill>
                <a:latin typeface="微软雅黑" panose="020B0503020204020204" pitchFamily="34" charset="-122"/>
                <a:ea typeface="微软雅黑" panose="020B0503020204020204" pitchFamily="34" charset="-122"/>
                <a:sym typeface="+mn-ea"/>
              </a:rPr>
              <a:t>批前公示</a:t>
            </a:r>
            <a:endParaRPr lang="zh-CN" altLang="en-US" sz="5400" spc="-300" dirty="0">
              <a:solidFill>
                <a:schemeClr val="bg1"/>
              </a:solidFill>
              <a:latin typeface="微软雅黑" panose="020B0503020204020204" pitchFamily="34" charset="-122"/>
              <a:ea typeface="微软雅黑" panose="020B0503020204020204" pitchFamily="34" charset="-122"/>
            </a:endParaRPr>
          </a:p>
        </p:txBody>
      </p:sp>
      <p:sp>
        <p:nvSpPr>
          <p:cNvPr id="150" name="矩形 149"/>
          <p:cNvSpPr/>
          <p:nvPr/>
        </p:nvSpPr>
        <p:spPr>
          <a:xfrm>
            <a:off x="409575" y="5384165"/>
            <a:ext cx="26847800" cy="451954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09575" y="5429885"/>
            <a:ext cx="4257675" cy="838200"/>
          </a:xfrm>
          <a:prstGeom prst="rect">
            <a:avLst/>
          </a:prstGeom>
          <a:solidFill>
            <a:srgbClr val="FFFF01"/>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990600" y="5412346"/>
            <a:ext cx="3737310" cy="829945"/>
          </a:xfrm>
          <a:prstGeom prst="rect">
            <a:avLst/>
          </a:prstGeom>
          <a:noFill/>
        </p:spPr>
        <p:txBody>
          <a:bodyPr wrap="square" rtlCol="0">
            <a:spAutoFit/>
          </a:bodyPr>
          <a:p>
            <a:r>
              <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指标体系</a:t>
            </a:r>
            <a:endParaRPr lang="zh-CN" altLang="en-US" sz="4800" dirty="0">
              <a:solidFill>
                <a:srgbClr val="FB320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任意多边形 43"/>
          <p:cNvSpPr/>
          <p:nvPr/>
        </p:nvSpPr>
        <p:spPr>
          <a:xfrm>
            <a:off x="414020" y="30275530"/>
            <a:ext cx="26822400" cy="114300"/>
          </a:xfrm>
          <a:custGeom>
            <a:avLst/>
            <a:gdLst>
              <a:gd name="connisteX0" fmla="*/ 0 w 26822400"/>
              <a:gd name="connsiteY0" fmla="*/ 114300 h 114300"/>
              <a:gd name="connisteX1" fmla="*/ 26822400 w 26822400"/>
              <a:gd name="connsiteY1" fmla="*/ 0 h 114300"/>
            </a:gdLst>
            <a:ahLst/>
            <a:cxnLst>
              <a:cxn ang="0">
                <a:pos x="connisteX0" y="connsiteY0"/>
              </a:cxn>
              <a:cxn ang="0">
                <a:pos x="connisteX1" y="connsiteY1"/>
              </a:cxn>
            </a:cxnLst>
            <a:rect l="l" t="t" r="r" b="b"/>
            <a:pathLst>
              <a:path w="26822400" h="114300">
                <a:moveTo>
                  <a:pt x="0" y="114300"/>
                </a:moveTo>
                <a:lnTo>
                  <a:pt x="26822400"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endParaRPr lang="zh-CN" altLang="en-US"/>
          </a:p>
        </p:txBody>
      </p:sp>
      <p:pic>
        <p:nvPicPr>
          <p:cNvPr id="10" name="图片 9"/>
          <p:cNvPicPr>
            <a:picLocks noChangeAspect="1"/>
          </p:cNvPicPr>
          <p:nvPr/>
        </p:nvPicPr>
        <p:blipFill>
          <a:blip r:embed="rId2"/>
          <a:stretch>
            <a:fillRect/>
          </a:stretch>
        </p:blipFill>
        <p:spPr>
          <a:xfrm>
            <a:off x="615950" y="35168840"/>
            <a:ext cx="26425525" cy="15153640"/>
          </a:xfrm>
          <a:prstGeom prst="rect">
            <a:avLst/>
          </a:prstGeom>
        </p:spPr>
      </p:pic>
      <p:pic>
        <p:nvPicPr>
          <p:cNvPr id="21" name="图片 20"/>
          <p:cNvPicPr>
            <a:picLocks noChangeAspect="1"/>
          </p:cNvPicPr>
          <p:nvPr/>
        </p:nvPicPr>
        <p:blipFill>
          <a:blip r:embed="rId3"/>
          <a:stretch>
            <a:fillRect/>
          </a:stretch>
        </p:blipFill>
        <p:spPr>
          <a:xfrm>
            <a:off x="2197735" y="31089600"/>
            <a:ext cx="24199215" cy="3022600"/>
          </a:xfrm>
          <a:prstGeom prst="rect">
            <a:avLst/>
          </a:prstGeom>
        </p:spPr>
      </p:pic>
      <p:sp>
        <p:nvSpPr>
          <p:cNvPr id="53" name="文本框 52"/>
          <p:cNvSpPr txBox="1"/>
          <p:nvPr/>
        </p:nvSpPr>
        <p:spPr>
          <a:xfrm>
            <a:off x="1066800" y="31496000"/>
            <a:ext cx="1350010" cy="2122805"/>
          </a:xfrm>
          <a:prstGeom prst="rect">
            <a:avLst/>
          </a:prstGeom>
          <a:noFill/>
        </p:spPr>
        <p:txBody>
          <a:bodyPr vert="horz" wrap="square" rtlCol="0">
            <a:spAutoFit/>
          </a:bodyPr>
          <a:p>
            <a:pPr>
              <a:buClrTx/>
              <a:buSzTx/>
              <a:buFontTx/>
            </a:pPr>
            <a:r>
              <a:rPr lang="zh-CN" altLang="en-US" sz="4400" b="1" spc="600" dirty="0">
                <a:latin typeface="微软雅黑" panose="020B0503020204020204" pitchFamily="34" charset="-122"/>
                <a:ea typeface="微软雅黑" panose="020B0503020204020204" pitchFamily="34" charset="-122"/>
              </a:rPr>
              <a:t>图</a:t>
            </a:r>
            <a:endParaRPr lang="zh-CN" altLang="en-US" sz="4400" b="1" spc="600" dirty="0">
              <a:latin typeface="微软雅黑" panose="020B0503020204020204" pitchFamily="34" charset="-122"/>
              <a:ea typeface="微软雅黑" panose="020B0503020204020204" pitchFamily="34" charset="-122"/>
            </a:endParaRPr>
          </a:p>
          <a:p>
            <a:pPr>
              <a:buClrTx/>
              <a:buSzTx/>
              <a:buFontTx/>
            </a:pPr>
            <a:endParaRPr lang="zh-CN" altLang="en-US" sz="4400" b="1" spc="600" dirty="0">
              <a:latin typeface="微软雅黑" panose="020B0503020204020204" pitchFamily="34" charset="-122"/>
              <a:ea typeface="微软雅黑" panose="020B0503020204020204" pitchFamily="34" charset="-122"/>
            </a:endParaRPr>
          </a:p>
          <a:p>
            <a:pPr>
              <a:buClrTx/>
              <a:buSzTx/>
              <a:buFontTx/>
            </a:pPr>
            <a:r>
              <a:rPr lang="zh-CN" altLang="en-US" sz="4400" b="1" spc="600" dirty="0">
                <a:latin typeface="微软雅黑" panose="020B0503020204020204" pitchFamily="34" charset="-122"/>
                <a:ea typeface="微软雅黑" panose="020B0503020204020204" pitchFamily="34" charset="-122"/>
              </a:rPr>
              <a:t>例</a:t>
            </a:r>
            <a:endParaRPr lang="zh-CN" altLang="en-US" sz="4400" b="1" spc="600" dirty="0">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478</Words>
  <Application>WPS 演示</Application>
  <PresentationFormat>自定义</PresentationFormat>
  <Paragraphs>64</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微软雅黑</vt:lpstr>
      <vt:lpstr>Calibri</vt:lpstr>
      <vt:lpstr>Arial Unicode MS</vt:lpstr>
      <vt:lpstr>等线 Light</vt:lpstr>
      <vt:lpstr>Calibri Light</vt:lpstr>
      <vt:lpstr>等线</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规划三室笔记本一</cp:lastModifiedBy>
  <cp:revision>187</cp:revision>
  <cp:lastPrinted>2019-03-26T08:44:00Z</cp:lastPrinted>
  <dcterms:created xsi:type="dcterms:W3CDTF">2019-03-26T01:49:00Z</dcterms:created>
  <dcterms:modified xsi:type="dcterms:W3CDTF">2021-03-24T09:14:41Z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2052-11.1.0.10337</vt:lpwstr>
  </property>
  <property fmtid="{D5CDD505-2E9C-101B-9397-08002B2CF9AE}" pid="3" name="ICV">
    <vt:lpwstr>FC41253C65334316B9B0AC4545D63090</vt:lpwstr>
  </property>
</Properties>
</file>